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362" r:id="rId4"/>
    <p:sldId id="328" r:id="rId5"/>
    <p:sldId id="342" r:id="rId6"/>
    <p:sldId id="364" r:id="rId7"/>
    <p:sldId id="365" r:id="rId8"/>
    <p:sldId id="366" r:id="rId9"/>
    <p:sldId id="367" r:id="rId10"/>
    <p:sldId id="368" r:id="rId11"/>
    <p:sldId id="369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7" r:id="rId27"/>
    <p:sldId id="388" r:id="rId28"/>
    <p:sldId id="303" r:id="rId29"/>
    <p:sldId id="279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6A3"/>
    <a:srgbClr val="DEDE0E"/>
    <a:srgbClr val="66FFFF"/>
    <a:srgbClr val="77DAD5"/>
    <a:srgbClr val="660066"/>
    <a:srgbClr val="F96E91"/>
    <a:srgbClr val="0F6FC6"/>
    <a:srgbClr val="CCECFF"/>
    <a:srgbClr val="BFBFBF"/>
    <a:srgbClr val="018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slide" Target="../slides/slide10.xml"/><Relationship Id="rId18" Type="http://schemas.openxmlformats.org/officeDocument/2006/relationships/image" Target="../media/image17.png"/><Relationship Id="rId3" Type="http://schemas.openxmlformats.org/officeDocument/2006/relationships/slide" Target="../slides/slide11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6.svg"/><Relationship Id="rId2" Type="http://schemas.openxmlformats.org/officeDocument/2006/relationships/slide" Target="../slides/slide7.xml"/><Relationship Id="rId16" Type="http://schemas.openxmlformats.org/officeDocument/2006/relationships/image" Target="../media/image15.pn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11.png"/><Relationship Id="rId5" Type="http://schemas.openxmlformats.org/officeDocument/2006/relationships/slide" Target="../slides/slide14.xml"/><Relationship Id="rId15" Type="http://schemas.openxmlformats.org/officeDocument/2006/relationships/image" Target="../media/image14.svg"/><Relationship Id="rId10" Type="http://schemas.openxmlformats.org/officeDocument/2006/relationships/image" Target="../media/image10.svg"/><Relationship Id="rId19" Type="http://schemas.openxmlformats.org/officeDocument/2006/relationships/image" Target="../media/image18.svg"/><Relationship Id="rId4" Type="http://schemas.openxmlformats.org/officeDocument/2006/relationships/slide" Target="../slides/slide12.xml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slide" Target="../slides/slide19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slide" Target="../slides/slide18.xml"/><Relationship Id="rId16" Type="http://schemas.openxmlformats.org/officeDocument/2006/relationships/image" Target="../media/image28.sv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3.png"/><Relationship Id="rId5" Type="http://schemas.openxmlformats.org/officeDocument/2006/relationships/slide" Target="../slides/slide21.xml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slide" Target="../slides/slide20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45.png"/><Relationship Id="rId3" Type="http://schemas.openxmlformats.org/officeDocument/2006/relationships/slide" Target="../slides/slide19.xml"/><Relationship Id="rId21" Type="http://schemas.openxmlformats.org/officeDocument/2006/relationships/image" Target="../media/image47.svg"/><Relationship Id="rId7" Type="http://schemas.openxmlformats.org/officeDocument/2006/relationships/slide" Target="../slides/slide26.xml"/><Relationship Id="rId12" Type="http://schemas.openxmlformats.org/officeDocument/2006/relationships/image" Target="../media/image42.png"/><Relationship Id="rId17" Type="http://schemas.openxmlformats.org/officeDocument/2006/relationships/image" Target="../media/image28.svg"/><Relationship Id="rId2" Type="http://schemas.openxmlformats.org/officeDocument/2006/relationships/slide" Target="../slides/slide18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1" Type="http://schemas.openxmlformats.org/officeDocument/2006/relationships/slide" Target="../slides/slide17.xml"/><Relationship Id="rId6" Type="http://schemas.openxmlformats.org/officeDocument/2006/relationships/slide" Target="../slides/slide22.xml"/><Relationship Id="rId11" Type="http://schemas.openxmlformats.org/officeDocument/2006/relationships/image" Target="../media/image22.svg"/><Relationship Id="rId5" Type="http://schemas.openxmlformats.org/officeDocument/2006/relationships/slide" Target="../slides/slide21.xml"/><Relationship Id="rId15" Type="http://schemas.openxmlformats.org/officeDocument/2006/relationships/image" Target="../media/image26.svg"/><Relationship Id="rId10" Type="http://schemas.openxmlformats.org/officeDocument/2006/relationships/image" Target="../media/image41.png"/><Relationship Id="rId19" Type="http://schemas.openxmlformats.org/officeDocument/2006/relationships/image" Target="../media/image30.svg"/><Relationship Id="rId4" Type="http://schemas.openxmlformats.org/officeDocument/2006/relationships/slide" Target="../slides/slide20.xml"/><Relationship Id="rId9" Type="http://schemas.openxmlformats.org/officeDocument/2006/relationships/image" Target="../media/image20.svg"/><Relationship Id="rId14" Type="http://schemas.openxmlformats.org/officeDocument/2006/relationships/image" Target="../media/image4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38.png"/><Relationship Id="rId18" Type="http://schemas.openxmlformats.org/officeDocument/2006/relationships/image" Target="../media/image18.svg"/><Relationship Id="rId3" Type="http://schemas.openxmlformats.org/officeDocument/2006/relationships/slide" Target="../slides/slide10.xml"/><Relationship Id="rId7" Type="http://schemas.openxmlformats.org/officeDocument/2006/relationships/image" Target="../media/image35.png"/><Relationship Id="rId12" Type="http://schemas.openxmlformats.org/officeDocument/2006/relationships/image" Target="../media/image12.svg"/><Relationship Id="rId17" Type="http://schemas.openxmlformats.org/officeDocument/2006/relationships/image" Target="../media/image40.png"/><Relationship Id="rId2" Type="http://schemas.openxmlformats.org/officeDocument/2006/relationships/slide" Target="../slides/slide7.xml"/><Relationship Id="rId16" Type="http://schemas.openxmlformats.org/officeDocument/2006/relationships/image" Target="../media/image16.svg"/><Relationship Id="rId1" Type="http://schemas.openxmlformats.org/officeDocument/2006/relationships/slide" Target="../slides/slide4.xml"/><Relationship Id="rId6" Type="http://schemas.openxmlformats.org/officeDocument/2006/relationships/slide" Target="../slides/slide15.xml"/><Relationship Id="rId11" Type="http://schemas.openxmlformats.org/officeDocument/2006/relationships/image" Target="../media/image37.png"/><Relationship Id="rId5" Type="http://schemas.openxmlformats.org/officeDocument/2006/relationships/slide" Target="../slides/slide14.xml"/><Relationship Id="rId15" Type="http://schemas.openxmlformats.org/officeDocument/2006/relationships/image" Target="../media/image39.png"/><Relationship Id="rId10" Type="http://schemas.openxmlformats.org/officeDocument/2006/relationships/image" Target="../media/image10.svg"/><Relationship Id="rId4" Type="http://schemas.openxmlformats.org/officeDocument/2006/relationships/slide" Target="../slides/slide12.xml"/><Relationship Id="rId9" Type="http://schemas.openxmlformats.org/officeDocument/2006/relationships/image" Target="../media/image36.png"/><Relationship Id="rId1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35.png"/><Relationship Id="rId6" Type="http://schemas.openxmlformats.org/officeDocument/2006/relationships/image" Target="../media/image12.sv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4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1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1"/>
    <dgm:cxn modelId="{1264AE5C-AE41-4D57-80E3-8227A3F6A330}" type="presOf" srcId="{622207D8-F5DD-444B-9328-548825442329}" destId="{A97D8587-3895-47EC-8379-377E0D708F11}" srcOrd="0" destOrd="0" presId="urn:microsoft.com/office/officeart/2005/8/layout/vList3#1"/>
    <dgm:cxn modelId="{85A4C360-F87F-47F2-8409-5198F489F060}" type="presOf" srcId="{C072B65E-690F-4E05-B1F7-278D12571B86}" destId="{D1A63A15-829A-4AC2-ABFD-845C2928D1DE}" srcOrd="0" destOrd="0" presId="urn:microsoft.com/office/officeart/2005/8/layout/vList3#1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1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1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1"/>
    <dgm:cxn modelId="{C9645D9B-3D4A-454A-A986-A80CFFEDF7A5}" type="presOf" srcId="{4DBED7E0-13AF-48FE-BC6B-3AD080B98A51}" destId="{743D4A1A-A442-45EC-BDA8-E61BD1DF98F1}" srcOrd="0" destOrd="0" presId="urn:microsoft.com/office/officeart/2005/8/layout/vList3#1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1"/>
    <dgm:cxn modelId="{0E15CD5F-24CA-41BF-9F32-93D10F3B3D25}" type="presParOf" srcId="{68794072-CAE2-4268-B422-051A2A965E99}" destId="{9661D1AA-16E6-470F-ADDA-1BB4C49AA4CE}" srcOrd="0" destOrd="0" presId="urn:microsoft.com/office/officeart/2005/8/layout/vList3#1"/>
    <dgm:cxn modelId="{CBAACDCF-0131-495D-8D0C-7C7C07D844E3}" type="presParOf" srcId="{68794072-CAE2-4268-B422-051A2A965E99}" destId="{A97D8587-3895-47EC-8379-377E0D708F11}" srcOrd="1" destOrd="0" presId="urn:microsoft.com/office/officeart/2005/8/layout/vList3#1"/>
    <dgm:cxn modelId="{6579F30E-7E63-4537-9F50-54687322F184}" type="presParOf" srcId="{D1A63A15-829A-4AC2-ABFD-845C2928D1DE}" destId="{D4521276-00AF-4453-8312-A3B6552BD24F}" srcOrd="1" destOrd="0" presId="urn:microsoft.com/office/officeart/2005/8/layout/vList3#1"/>
    <dgm:cxn modelId="{02E0A602-7FA0-424B-A776-0E337ED0FAA8}" type="presParOf" srcId="{D1A63A15-829A-4AC2-ABFD-845C2928D1DE}" destId="{BC406714-4545-40FD-9D11-041E65BAB69C}" srcOrd="2" destOrd="0" presId="urn:microsoft.com/office/officeart/2005/8/layout/vList3#1"/>
    <dgm:cxn modelId="{D1ED867D-346E-4308-89C4-3AE423B8067E}" type="presParOf" srcId="{BC406714-4545-40FD-9D11-041E65BAB69C}" destId="{3B087B99-843D-43B7-BA09-636FDC3616B3}" srcOrd="0" destOrd="0" presId="urn:microsoft.com/office/officeart/2005/8/layout/vList3#1"/>
    <dgm:cxn modelId="{3BA4716F-64C2-491A-8AD5-9079EDB7D6CB}" type="presParOf" srcId="{BC406714-4545-40FD-9D11-041E65BAB69C}" destId="{ADD0F046-3161-4A71-8DCA-BEBDA45A3944}" srcOrd="1" destOrd="0" presId="urn:microsoft.com/office/officeart/2005/8/layout/vList3#1"/>
    <dgm:cxn modelId="{E54ED802-4359-444B-8444-E7B1740FD9E6}" type="presParOf" srcId="{D1A63A15-829A-4AC2-ABFD-845C2928D1DE}" destId="{9B38A948-273C-4BF5-ACD8-BF303926CDAA}" srcOrd="3" destOrd="0" presId="urn:microsoft.com/office/officeart/2005/8/layout/vList3#1"/>
    <dgm:cxn modelId="{A521670D-AD2E-42AC-B582-02E1330D6552}" type="presParOf" srcId="{D1A63A15-829A-4AC2-ABFD-845C2928D1DE}" destId="{09BE5928-1342-4EB4-8555-98D6ED8ABD63}" srcOrd="4" destOrd="0" presId="urn:microsoft.com/office/officeart/2005/8/layout/vList3#1"/>
    <dgm:cxn modelId="{D5D9922A-35EA-475A-ADB4-30B127CC6152}" type="presParOf" srcId="{09BE5928-1342-4EB4-8555-98D6ED8ABD63}" destId="{67823F11-6DF9-4A9F-B7E3-C2E04AFAFC1B}" srcOrd="0" destOrd="0" presId="urn:microsoft.com/office/officeart/2005/8/layout/vList3#1"/>
    <dgm:cxn modelId="{3971A880-541B-4A41-95EA-04C06EA9AFDB}" type="presParOf" srcId="{09BE5928-1342-4EB4-8555-98D6ED8ABD63}" destId="{BDE9A21B-C85A-47D6-B850-9BA326F912C1}" srcOrd="1" destOrd="0" presId="urn:microsoft.com/office/officeart/2005/8/layout/vList3#1"/>
    <dgm:cxn modelId="{8A739D83-A49E-44DB-80F8-EB60E7167953}" type="presParOf" srcId="{D1A63A15-829A-4AC2-ABFD-845C2928D1DE}" destId="{7BD8088D-697C-48B5-85F4-330BDD7C9865}" srcOrd="5" destOrd="0" presId="urn:microsoft.com/office/officeart/2005/8/layout/vList3#1"/>
    <dgm:cxn modelId="{61605B7F-A844-4FF7-9242-0EB7D466040D}" type="presParOf" srcId="{D1A63A15-829A-4AC2-ABFD-845C2928D1DE}" destId="{CCDEF8CA-DF1F-4FA8-9034-7D2CC04C8B57}" srcOrd="6" destOrd="0" presId="urn:microsoft.com/office/officeart/2005/8/layout/vList3#1"/>
    <dgm:cxn modelId="{E221E91C-36CB-4A7C-923F-5FB754AC0834}" type="presParOf" srcId="{CCDEF8CA-DF1F-4FA8-9034-7D2CC04C8B57}" destId="{1D8E1F87-DC72-4687-B8C8-80C50C4AB0DA}" srcOrd="0" destOrd="0" presId="urn:microsoft.com/office/officeart/2005/8/layout/vList3#1"/>
    <dgm:cxn modelId="{F63AC1CA-7BCD-4CC8-ABD7-63A23519AA5B}" type="presParOf" srcId="{CCDEF8CA-DF1F-4FA8-9034-7D2CC04C8B57}" destId="{1211C942-5DE6-4E74-80E9-BB0BE36C6B2B}" srcOrd="1" destOrd="0" presId="urn:microsoft.com/office/officeart/2005/8/layout/vList3#1"/>
    <dgm:cxn modelId="{D6A08F41-52A9-4717-9CB6-7D5CC0972C04}" type="presParOf" srcId="{D1A63A15-829A-4AC2-ABFD-845C2928D1DE}" destId="{92C2D2E9-FF6E-490B-8198-F8CDD5389D7A}" srcOrd="7" destOrd="0" presId="urn:microsoft.com/office/officeart/2005/8/layout/vList3#1"/>
    <dgm:cxn modelId="{64D79890-D42E-42F4-B5D7-717FE65563A9}" type="presParOf" srcId="{D1A63A15-829A-4AC2-ABFD-845C2928D1DE}" destId="{B13DD1F2-8B96-4B0F-88FC-A5D9A552CAA8}" srcOrd="8" destOrd="0" presId="urn:microsoft.com/office/officeart/2005/8/layout/vList3#1"/>
    <dgm:cxn modelId="{2A27C211-D564-4144-9592-703826D3F83A}" type="presParOf" srcId="{B13DD1F2-8B96-4B0F-88FC-A5D9A552CAA8}" destId="{4C00B184-DD0B-4C2C-8B3A-91DB411A9D79}" srcOrd="0" destOrd="0" presId="urn:microsoft.com/office/officeart/2005/8/layout/vList3#1"/>
    <dgm:cxn modelId="{C46864FB-A202-48EE-81FB-CAB89DDF609A}" type="presParOf" srcId="{B13DD1F2-8B96-4B0F-88FC-A5D9A552CAA8}" destId="{8F287C45-7EA1-4D63-93D9-97B4F520D3E4}" srcOrd="1" destOrd="0" presId="urn:microsoft.com/office/officeart/2005/8/layout/vList3#1"/>
    <dgm:cxn modelId="{5C15726E-8116-4C1D-A238-D97B032350FC}" type="presParOf" srcId="{D1A63A15-829A-4AC2-ABFD-845C2928D1DE}" destId="{33C3ACC1-3721-4436-8B2B-CBFF06C77A44}" srcOrd="9" destOrd="0" presId="urn:microsoft.com/office/officeart/2005/8/layout/vList3#1"/>
    <dgm:cxn modelId="{A2E93D71-B053-41E8-BD25-C9456FE86249}" type="presParOf" srcId="{D1A63A15-829A-4AC2-ABFD-845C2928D1DE}" destId="{477F3EC3-26E8-4720-94F7-46B4FA7CD886}" srcOrd="10" destOrd="0" presId="urn:microsoft.com/office/officeart/2005/8/layout/vList3#1"/>
    <dgm:cxn modelId="{B12368DC-B67D-454F-B329-1279294FA4A2}" type="presParOf" srcId="{477F3EC3-26E8-4720-94F7-46B4FA7CD886}" destId="{0EFEE195-0D63-402E-B677-EE2CB27694A5}" srcOrd="0" destOrd="0" presId="urn:microsoft.com/office/officeart/2005/8/layout/vList3#1"/>
    <dgm:cxn modelId="{D685B7E4-ED37-41BF-987E-C866F5F2C1FC}" type="presParOf" srcId="{477F3EC3-26E8-4720-94F7-46B4FA7CD886}" destId="{743D4A1A-A442-45EC-BDA8-E61BD1DF98F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HES KODU İLE DENETİM VE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4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400" b="1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 val="rev"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6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6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 custLinFactNeighborX="394" custLinFactNeighborY="6625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6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 custLinFactNeighborX="-2616" custLinFactNeighborY="513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2"/>
    <dgm:cxn modelId="{1264AE5C-AE41-4D57-80E3-8227A3F6A330}" type="presOf" srcId="{622207D8-F5DD-444B-9328-548825442329}" destId="{A97D8587-3895-47EC-8379-377E0D708F11}" srcOrd="0" destOrd="0" presId="urn:microsoft.com/office/officeart/2005/8/layout/vList3#2"/>
    <dgm:cxn modelId="{85A4C360-F87F-47F2-8409-5198F489F060}" type="presOf" srcId="{C072B65E-690F-4E05-B1F7-278D12571B86}" destId="{D1A63A15-829A-4AC2-ABFD-845C2928D1DE}" srcOrd="0" destOrd="0" presId="urn:microsoft.com/office/officeart/2005/8/layout/vList3#2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2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2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2"/>
    <dgm:cxn modelId="{C9645D9B-3D4A-454A-A986-A80CFFEDF7A5}" type="presOf" srcId="{4DBED7E0-13AF-48FE-BC6B-3AD080B98A51}" destId="{743D4A1A-A442-45EC-BDA8-E61BD1DF98F1}" srcOrd="0" destOrd="0" presId="urn:microsoft.com/office/officeart/2005/8/layout/vList3#2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2"/>
    <dgm:cxn modelId="{0E15CD5F-24CA-41BF-9F32-93D10F3B3D25}" type="presParOf" srcId="{68794072-CAE2-4268-B422-051A2A965E99}" destId="{9661D1AA-16E6-470F-ADDA-1BB4C49AA4CE}" srcOrd="0" destOrd="0" presId="urn:microsoft.com/office/officeart/2005/8/layout/vList3#2"/>
    <dgm:cxn modelId="{CBAACDCF-0131-495D-8D0C-7C7C07D844E3}" type="presParOf" srcId="{68794072-CAE2-4268-B422-051A2A965E99}" destId="{A97D8587-3895-47EC-8379-377E0D708F11}" srcOrd="1" destOrd="0" presId="urn:microsoft.com/office/officeart/2005/8/layout/vList3#2"/>
    <dgm:cxn modelId="{6579F30E-7E63-4537-9F50-54687322F184}" type="presParOf" srcId="{D1A63A15-829A-4AC2-ABFD-845C2928D1DE}" destId="{D4521276-00AF-4453-8312-A3B6552BD24F}" srcOrd="1" destOrd="0" presId="urn:microsoft.com/office/officeart/2005/8/layout/vList3#2"/>
    <dgm:cxn modelId="{02E0A602-7FA0-424B-A776-0E337ED0FAA8}" type="presParOf" srcId="{D1A63A15-829A-4AC2-ABFD-845C2928D1DE}" destId="{BC406714-4545-40FD-9D11-041E65BAB69C}" srcOrd="2" destOrd="0" presId="urn:microsoft.com/office/officeart/2005/8/layout/vList3#2"/>
    <dgm:cxn modelId="{D1ED867D-346E-4308-89C4-3AE423B8067E}" type="presParOf" srcId="{BC406714-4545-40FD-9D11-041E65BAB69C}" destId="{3B087B99-843D-43B7-BA09-636FDC3616B3}" srcOrd="0" destOrd="0" presId="urn:microsoft.com/office/officeart/2005/8/layout/vList3#2"/>
    <dgm:cxn modelId="{3BA4716F-64C2-491A-8AD5-9079EDB7D6CB}" type="presParOf" srcId="{BC406714-4545-40FD-9D11-041E65BAB69C}" destId="{ADD0F046-3161-4A71-8DCA-BEBDA45A3944}" srcOrd="1" destOrd="0" presId="urn:microsoft.com/office/officeart/2005/8/layout/vList3#2"/>
    <dgm:cxn modelId="{E54ED802-4359-444B-8444-E7B1740FD9E6}" type="presParOf" srcId="{D1A63A15-829A-4AC2-ABFD-845C2928D1DE}" destId="{9B38A948-273C-4BF5-ACD8-BF303926CDAA}" srcOrd="3" destOrd="0" presId="urn:microsoft.com/office/officeart/2005/8/layout/vList3#2"/>
    <dgm:cxn modelId="{A521670D-AD2E-42AC-B582-02E1330D6552}" type="presParOf" srcId="{D1A63A15-829A-4AC2-ABFD-845C2928D1DE}" destId="{09BE5928-1342-4EB4-8555-98D6ED8ABD63}" srcOrd="4" destOrd="0" presId="urn:microsoft.com/office/officeart/2005/8/layout/vList3#2"/>
    <dgm:cxn modelId="{D5D9922A-35EA-475A-ADB4-30B127CC6152}" type="presParOf" srcId="{09BE5928-1342-4EB4-8555-98D6ED8ABD63}" destId="{67823F11-6DF9-4A9F-B7E3-C2E04AFAFC1B}" srcOrd="0" destOrd="0" presId="urn:microsoft.com/office/officeart/2005/8/layout/vList3#2"/>
    <dgm:cxn modelId="{3971A880-541B-4A41-95EA-04C06EA9AFDB}" type="presParOf" srcId="{09BE5928-1342-4EB4-8555-98D6ED8ABD63}" destId="{BDE9A21B-C85A-47D6-B850-9BA326F912C1}" srcOrd="1" destOrd="0" presId="urn:microsoft.com/office/officeart/2005/8/layout/vList3#2"/>
    <dgm:cxn modelId="{8A739D83-A49E-44DB-80F8-EB60E7167953}" type="presParOf" srcId="{D1A63A15-829A-4AC2-ABFD-845C2928D1DE}" destId="{7BD8088D-697C-48B5-85F4-330BDD7C9865}" srcOrd="5" destOrd="0" presId="urn:microsoft.com/office/officeart/2005/8/layout/vList3#2"/>
    <dgm:cxn modelId="{61605B7F-A844-4FF7-9242-0EB7D466040D}" type="presParOf" srcId="{D1A63A15-829A-4AC2-ABFD-845C2928D1DE}" destId="{CCDEF8CA-DF1F-4FA8-9034-7D2CC04C8B57}" srcOrd="6" destOrd="0" presId="urn:microsoft.com/office/officeart/2005/8/layout/vList3#2"/>
    <dgm:cxn modelId="{E221E91C-36CB-4A7C-923F-5FB754AC0834}" type="presParOf" srcId="{CCDEF8CA-DF1F-4FA8-9034-7D2CC04C8B57}" destId="{1D8E1F87-DC72-4687-B8C8-80C50C4AB0DA}" srcOrd="0" destOrd="0" presId="urn:microsoft.com/office/officeart/2005/8/layout/vList3#2"/>
    <dgm:cxn modelId="{F63AC1CA-7BCD-4CC8-ABD7-63A23519AA5B}" type="presParOf" srcId="{CCDEF8CA-DF1F-4FA8-9034-7D2CC04C8B57}" destId="{1211C942-5DE6-4E74-80E9-BB0BE36C6B2B}" srcOrd="1" destOrd="0" presId="urn:microsoft.com/office/officeart/2005/8/layout/vList3#2"/>
    <dgm:cxn modelId="{D6A08F41-52A9-4717-9CB6-7D5CC0972C04}" type="presParOf" srcId="{D1A63A15-829A-4AC2-ABFD-845C2928D1DE}" destId="{92C2D2E9-FF6E-490B-8198-F8CDD5389D7A}" srcOrd="7" destOrd="0" presId="urn:microsoft.com/office/officeart/2005/8/layout/vList3#2"/>
    <dgm:cxn modelId="{64D79890-D42E-42F4-B5D7-717FE65563A9}" type="presParOf" srcId="{D1A63A15-829A-4AC2-ABFD-845C2928D1DE}" destId="{B13DD1F2-8B96-4B0F-88FC-A5D9A552CAA8}" srcOrd="8" destOrd="0" presId="urn:microsoft.com/office/officeart/2005/8/layout/vList3#2"/>
    <dgm:cxn modelId="{2A27C211-D564-4144-9592-703826D3F83A}" type="presParOf" srcId="{B13DD1F2-8B96-4B0F-88FC-A5D9A552CAA8}" destId="{4C00B184-DD0B-4C2C-8B3A-91DB411A9D79}" srcOrd="0" destOrd="0" presId="urn:microsoft.com/office/officeart/2005/8/layout/vList3#2"/>
    <dgm:cxn modelId="{C46864FB-A202-48EE-81FB-CAB89DDF609A}" type="presParOf" srcId="{B13DD1F2-8B96-4B0F-88FC-A5D9A552CAA8}" destId="{8F287C45-7EA1-4D63-93D9-97B4F520D3E4}" srcOrd="1" destOrd="0" presId="urn:microsoft.com/office/officeart/2005/8/layout/vList3#2"/>
    <dgm:cxn modelId="{5C15726E-8116-4C1D-A238-D97B032350FC}" type="presParOf" srcId="{D1A63A15-829A-4AC2-ABFD-845C2928D1DE}" destId="{33C3ACC1-3721-4436-8B2B-CBFF06C77A44}" srcOrd="9" destOrd="0" presId="urn:microsoft.com/office/officeart/2005/8/layout/vList3#2"/>
    <dgm:cxn modelId="{A2E93D71-B053-41E8-BD25-C9456FE86249}" type="presParOf" srcId="{D1A63A15-829A-4AC2-ABFD-845C2928D1DE}" destId="{477F3EC3-26E8-4720-94F7-46B4FA7CD886}" srcOrd="10" destOrd="0" presId="urn:microsoft.com/office/officeart/2005/8/layout/vList3#2"/>
    <dgm:cxn modelId="{B12368DC-B67D-454F-B329-1279294FA4A2}" type="presParOf" srcId="{477F3EC3-26E8-4720-94F7-46B4FA7CD886}" destId="{0EFEE195-0D63-402E-B677-EE2CB27694A5}" srcOrd="0" destOrd="0" presId="urn:microsoft.com/office/officeart/2005/8/layout/vList3#2"/>
    <dgm:cxn modelId="{D685B7E4-ED37-41BF-987E-C866F5F2C1FC}" type="presParOf" srcId="{477F3EC3-26E8-4720-94F7-46B4FA7CD886}" destId="{743D4A1A-A442-45EC-BDA8-E61BD1DF98F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77DAD5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66FFFF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3FF7C-744F-432A-845A-BFFA55353CFE}" type="doc">
      <dgm:prSet loTypeId="urn:microsoft.com/office/officeart/2008/layout/AscendingPictureAccentProcess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E4447234-A392-41E6-8C5F-AF2300EA4073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altLang="tr-TR" sz="2000" b="1" dirty="0"/>
            <a:t>Ellerin yıkanmadan yüz, göz, burun veya </a:t>
          </a:r>
          <a:r>
            <a:rPr lang="tr-TR" altLang="tr-TR" sz="2000" b="1" dirty="0" err="1"/>
            <a:t>ağıza</a:t>
          </a:r>
          <a:r>
            <a:rPr lang="tr-TR" altLang="tr-TR" sz="2000" b="1" dirty="0"/>
            <a:t> götürülmesi ile virüs bulaşır.</a:t>
          </a:r>
          <a:endParaRPr lang="tr-TR" sz="2000" b="1" dirty="0"/>
        </a:p>
      </dgm:t>
    </dgm:pt>
    <dgm:pt modelId="{0D0F2985-F304-407D-8519-EE2E622CFF28}" type="parTrans" cxnId="{8A6EEBF1-DE11-4E61-BD66-61E523158BC6}">
      <dgm:prSet/>
      <dgm:spPr/>
      <dgm:t>
        <a:bodyPr/>
        <a:lstStyle/>
        <a:p>
          <a:endParaRPr lang="tr-TR" sz="2000" b="1"/>
        </a:p>
      </dgm:t>
    </dgm:pt>
    <dgm:pt modelId="{5F39251D-EE24-4C82-8FC2-E87570F9E80A}" type="sibTrans" cxnId="{8A6EEBF1-DE11-4E61-BD66-61E523158BC6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1" t="968" r="-7201" b="968"/>
          </a:stretch>
        </a:blipFill>
      </dgm:spPr>
      <dgm:t>
        <a:bodyPr/>
        <a:lstStyle/>
        <a:p>
          <a:endParaRPr lang="tr-TR" sz="2000" b="1"/>
        </a:p>
      </dgm:t>
    </dgm:pt>
    <dgm:pt modelId="{273F5AEE-CADC-4D67-8891-4E105DDE5555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altLang="tr-TR" sz="2000" b="1" dirty="0"/>
            <a:t>Öksürme ve aksırma ile ortama saçılan damlacıkların solunması,</a:t>
          </a:r>
          <a:endParaRPr lang="tr-TR" sz="2000" b="1" dirty="0"/>
        </a:p>
      </dgm:t>
    </dgm:pt>
    <dgm:pt modelId="{C27DFE62-9FFE-4FC0-8C0D-398DBA18A342}" type="parTrans" cxnId="{6A6C0AA2-AF19-44C8-8DC6-8A18EAB1CEC4}">
      <dgm:prSet/>
      <dgm:spPr/>
      <dgm:t>
        <a:bodyPr/>
        <a:lstStyle/>
        <a:p>
          <a:endParaRPr lang="tr-TR" sz="2000" b="1"/>
        </a:p>
      </dgm:t>
    </dgm:pt>
    <dgm:pt modelId="{F664950C-7579-4EBE-9ADA-0B337346216D}" type="sibTrans" cxnId="{6A6C0AA2-AF19-44C8-8DC6-8A18EAB1CEC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tr-TR" sz="2000" b="1"/>
        </a:p>
      </dgm:t>
    </dgm:pt>
    <dgm:pt modelId="{FB01C586-E5B9-489B-A0FF-7169C9331000}" type="pres">
      <dgm:prSet presAssocID="{C9A3FF7C-744F-432A-845A-BFFA55353CFE}" presName="Name0" presStyleCnt="0">
        <dgm:presLayoutVars>
          <dgm:chMax val="7"/>
          <dgm:chPref val="7"/>
          <dgm:dir val="rev"/>
        </dgm:presLayoutVars>
      </dgm:prSet>
      <dgm:spPr/>
    </dgm:pt>
    <dgm:pt modelId="{05B47E8B-0D88-4026-B5B2-A75FADE6F1FE}" type="pres">
      <dgm:prSet presAssocID="{C9A3FF7C-744F-432A-845A-BFFA55353CFE}" presName="dot1" presStyleLbl="alignNode1" presStyleIdx="0" presStyleCnt="10"/>
      <dgm:spPr/>
    </dgm:pt>
    <dgm:pt modelId="{55D750CC-E575-425B-A153-529FC9AD6D92}" type="pres">
      <dgm:prSet presAssocID="{C9A3FF7C-744F-432A-845A-BFFA55353CFE}" presName="dot2" presStyleLbl="alignNode1" presStyleIdx="1" presStyleCnt="10"/>
      <dgm:spPr/>
    </dgm:pt>
    <dgm:pt modelId="{B994130F-A36F-4EA7-B67E-3D3F63077799}" type="pres">
      <dgm:prSet presAssocID="{C9A3FF7C-744F-432A-845A-BFFA55353CFE}" presName="dot3" presStyleLbl="alignNode1" presStyleIdx="2" presStyleCnt="10"/>
      <dgm:spPr/>
    </dgm:pt>
    <dgm:pt modelId="{573D1250-A0AB-48A6-ADDB-7AF194A02E78}" type="pres">
      <dgm:prSet presAssocID="{C9A3FF7C-744F-432A-845A-BFFA55353CFE}" presName="dotArrow1" presStyleLbl="alignNode1" presStyleIdx="3" presStyleCnt="10"/>
      <dgm:spPr/>
    </dgm:pt>
    <dgm:pt modelId="{73216ED4-8ADD-4117-BEC1-156C9867E228}" type="pres">
      <dgm:prSet presAssocID="{C9A3FF7C-744F-432A-845A-BFFA55353CFE}" presName="dotArrow2" presStyleLbl="alignNode1" presStyleIdx="4" presStyleCnt="10"/>
      <dgm:spPr/>
    </dgm:pt>
    <dgm:pt modelId="{E3891337-516D-4BB7-9725-868462167E25}" type="pres">
      <dgm:prSet presAssocID="{C9A3FF7C-744F-432A-845A-BFFA55353CFE}" presName="dotArrow3" presStyleLbl="alignNode1" presStyleIdx="5" presStyleCnt="10"/>
      <dgm:spPr/>
    </dgm:pt>
    <dgm:pt modelId="{1564A453-67DA-432D-BC90-B3737F87D37A}" type="pres">
      <dgm:prSet presAssocID="{C9A3FF7C-744F-432A-845A-BFFA55353CFE}" presName="dotArrow4" presStyleLbl="alignNode1" presStyleIdx="6" presStyleCnt="10"/>
      <dgm:spPr/>
    </dgm:pt>
    <dgm:pt modelId="{B975B5D4-4D78-4F50-A941-AEE0A0BD02AC}" type="pres">
      <dgm:prSet presAssocID="{C9A3FF7C-744F-432A-845A-BFFA55353CFE}" presName="dotArrow5" presStyleLbl="alignNode1" presStyleIdx="7" presStyleCnt="10"/>
      <dgm:spPr/>
    </dgm:pt>
    <dgm:pt modelId="{1FAE75F1-F6C9-4A4E-A94E-BDEF71A21C11}" type="pres">
      <dgm:prSet presAssocID="{C9A3FF7C-744F-432A-845A-BFFA55353CFE}" presName="dotArrow6" presStyleLbl="alignNode1" presStyleIdx="8" presStyleCnt="10"/>
      <dgm:spPr/>
    </dgm:pt>
    <dgm:pt modelId="{BF2E23CF-02EF-440B-BB36-3A83B0048BF3}" type="pres">
      <dgm:prSet presAssocID="{C9A3FF7C-744F-432A-845A-BFFA55353CFE}" presName="dotArrow7" presStyleLbl="alignNode1" presStyleIdx="9" presStyleCnt="10"/>
      <dgm:spPr/>
    </dgm:pt>
    <dgm:pt modelId="{21A22E6F-53E0-41E3-A1F7-9568994D11DB}" type="pres">
      <dgm:prSet presAssocID="{E4447234-A392-41E6-8C5F-AF2300EA4073}" presName="parTx1" presStyleLbl="node1" presStyleIdx="0" presStyleCnt="2" custLinFactNeighborX="-291" custLinFactNeighborY="1638"/>
      <dgm:spPr/>
    </dgm:pt>
    <dgm:pt modelId="{C7864A2B-6EC4-49A5-BE51-CFCCC468A521}" type="pres">
      <dgm:prSet presAssocID="{5F39251D-EE24-4C82-8FC2-E87570F9E80A}" presName="picture1" presStyleCnt="0"/>
      <dgm:spPr/>
    </dgm:pt>
    <dgm:pt modelId="{9CCB0A70-69EF-4301-BABC-F830CFA6F6A6}" type="pres">
      <dgm:prSet presAssocID="{5F39251D-EE24-4C82-8FC2-E87570F9E80A}" presName="imageRepeatNode" presStyleLbl="fgImgPlace1" presStyleIdx="0" presStyleCnt="2"/>
      <dgm:spPr/>
    </dgm:pt>
    <dgm:pt modelId="{10E24106-17D0-4887-BF9D-115FC2F4DBC3}" type="pres">
      <dgm:prSet presAssocID="{273F5AEE-CADC-4D67-8891-4E105DDE5555}" presName="parTx2" presStyleLbl="node1" presStyleIdx="1" presStyleCnt="2"/>
      <dgm:spPr/>
    </dgm:pt>
    <dgm:pt modelId="{3BC2E3B8-7646-465B-9407-150FD35FEF22}" type="pres">
      <dgm:prSet presAssocID="{F664950C-7579-4EBE-9ADA-0B337346216D}" presName="picture2" presStyleCnt="0"/>
      <dgm:spPr/>
    </dgm:pt>
    <dgm:pt modelId="{C807D0CC-F994-40D6-93AE-703FC1DE8FE1}" type="pres">
      <dgm:prSet presAssocID="{F664950C-7579-4EBE-9ADA-0B337346216D}" presName="imageRepeatNode" presStyleLbl="fgImgPlace1" presStyleIdx="1" presStyleCnt="2"/>
      <dgm:spPr/>
    </dgm:pt>
  </dgm:ptLst>
  <dgm:cxnLst>
    <dgm:cxn modelId="{17DEBC14-5D76-4D9F-B268-957E0116EB11}" type="presOf" srcId="{C9A3FF7C-744F-432A-845A-BFFA55353CFE}" destId="{FB01C586-E5B9-489B-A0FF-7169C9331000}" srcOrd="0" destOrd="0" presId="urn:microsoft.com/office/officeart/2008/layout/AscendingPictureAccentProcess"/>
    <dgm:cxn modelId="{38EE7A3E-9333-4AF1-A501-50684AE06D81}" type="presOf" srcId="{273F5AEE-CADC-4D67-8891-4E105DDE5555}" destId="{10E24106-17D0-4887-BF9D-115FC2F4DBC3}" srcOrd="0" destOrd="0" presId="urn:microsoft.com/office/officeart/2008/layout/AscendingPictureAccentProcess"/>
    <dgm:cxn modelId="{02ACC470-FE6E-4E35-BEA1-88C67D1A6FBB}" type="presOf" srcId="{F664950C-7579-4EBE-9ADA-0B337346216D}" destId="{C807D0CC-F994-40D6-93AE-703FC1DE8FE1}" srcOrd="0" destOrd="0" presId="urn:microsoft.com/office/officeart/2008/layout/AscendingPictureAccentProcess"/>
    <dgm:cxn modelId="{6A6C0AA2-AF19-44C8-8DC6-8A18EAB1CEC4}" srcId="{C9A3FF7C-744F-432A-845A-BFFA55353CFE}" destId="{273F5AEE-CADC-4D67-8891-4E105DDE5555}" srcOrd="1" destOrd="0" parTransId="{C27DFE62-9FFE-4FC0-8C0D-398DBA18A342}" sibTransId="{F664950C-7579-4EBE-9ADA-0B337346216D}"/>
    <dgm:cxn modelId="{D6FA48BE-FA19-4C38-94A7-A5D72A33AE57}" type="presOf" srcId="{E4447234-A392-41E6-8C5F-AF2300EA4073}" destId="{21A22E6F-53E0-41E3-A1F7-9568994D11DB}" srcOrd="0" destOrd="0" presId="urn:microsoft.com/office/officeart/2008/layout/AscendingPictureAccentProcess"/>
    <dgm:cxn modelId="{6BE669CA-1357-4729-9A2D-1B790C305DCE}" type="presOf" srcId="{5F39251D-EE24-4C82-8FC2-E87570F9E80A}" destId="{9CCB0A70-69EF-4301-BABC-F830CFA6F6A6}" srcOrd="0" destOrd="0" presId="urn:microsoft.com/office/officeart/2008/layout/AscendingPictureAccentProcess"/>
    <dgm:cxn modelId="{8A6EEBF1-DE11-4E61-BD66-61E523158BC6}" srcId="{C9A3FF7C-744F-432A-845A-BFFA55353CFE}" destId="{E4447234-A392-41E6-8C5F-AF2300EA4073}" srcOrd="0" destOrd="0" parTransId="{0D0F2985-F304-407D-8519-EE2E622CFF28}" sibTransId="{5F39251D-EE24-4C82-8FC2-E87570F9E80A}"/>
    <dgm:cxn modelId="{66A8380F-BF20-4080-8C37-E6AE7CDC0162}" type="presParOf" srcId="{FB01C586-E5B9-489B-A0FF-7169C9331000}" destId="{05B47E8B-0D88-4026-B5B2-A75FADE6F1FE}" srcOrd="0" destOrd="0" presId="urn:microsoft.com/office/officeart/2008/layout/AscendingPictureAccentProcess"/>
    <dgm:cxn modelId="{55707BEE-0A1F-48A9-9CD2-BCC6E6EC5F93}" type="presParOf" srcId="{FB01C586-E5B9-489B-A0FF-7169C9331000}" destId="{55D750CC-E575-425B-A153-529FC9AD6D92}" srcOrd="1" destOrd="0" presId="urn:microsoft.com/office/officeart/2008/layout/AscendingPictureAccentProcess"/>
    <dgm:cxn modelId="{8B53F871-4610-4366-923D-C538A74FD225}" type="presParOf" srcId="{FB01C586-E5B9-489B-A0FF-7169C9331000}" destId="{B994130F-A36F-4EA7-B67E-3D3F63077799}" srcOrd="2" destOrd="0" presId="urn:microsoft.com/office/officeart/2008/layout/AscendingPictureAccentProcess"/>
    <dgm:cxn modelId="{C57FCA84-6B87-4CAD-BFD8-8D193FC9F0A5}" type="presParOf" srcId="{FB01C586-E5B9-489B-A0FF-7169C9331000}" destId="{573D1250-A0AB-48A6-ADDB-7AF194A02E78}" srcOrd="3" destOrd="0" presId="urn:microsoft.com/office/officeart/2008/layout/AscendingPictureAccentProcess"/>
    <dgm:cxn modelId="{AE00A8B3-0C73-4003-8AD0-C26B8ED71B83}" type="presParOf" srcId="{FB01C586-E5B9-489B-A0FF-7169C9331000}" destId="{73216ED4-8ADD-4117-BEC1-156C9867E228}" srcOrd="4" destOrd="0" presId="urn:microsoft.com/office/officeart/2008/layout/AscendingPictureAccentProcess"/>
    <dgm:cxn modelId="{07BA1E24-5A9F-4924-A751-BE6BB96E2890}" type="presParOf" srcId="{FB01C586-E5B9-489B-A0FF-7169C9331000}" destId="{E3891337-516D-4BB7-9725-868462167E25}" srcOrd="5" destOrd="0" presId="urn:microsoft.com/office/officeart/2008/layout/AscendingPictureAccentProcess"/>
    <dgm:cxn modelId="{4EF8E9DE-CF38-4B39-81F7-266B68622598}" type="presParOf" srcId="{FB01C586-E5B9-489B-A0FF-7169C9331000}" destId="{1564A453-67DA-432D-BC90-B3737F87D37A}" srcOrd="6" destOrd="0" presId="urn:microsoft.com/office/officeart/2008/layout/AscendingPictureAccentProcess"/>
    <dgm:cxn modelId="{BDC67739-42C7-4941-A7B3-9240275E58A4}" type="presParOf" srcId="{FB01C586-E5B9-489B-A0FF-7169C9331000}" destId="{B975B5D4-4D78-4F50-A941-AEE0A0BD02AC}" srcOrd="7" destOrd="0" presId="urn:microsoft.com/office/officeart/2008/layout/AscendingPictureAccentProcess"/>
    <dgm:cxn modelId="{0E5C0ABE-8D3B-45CF-B90D-A1D2C619301B}" type="presParOf" srcId="{FB01C586-E5B9-489B-A0FF-7169C9331000}" destId="{1FAE75F1-F6C9-4A4E-A94E-BDEF71A21C11}" srcOrd="8" destOrd="0" presId="urn:microsoft.com/office/officeart/2008/layout/AscendingPictureAccentProcess"/>
    <dgm:cxn modelId="{16A43FDE-1723-417E-9120-74557116BC2C}" type="presParOf" srcId="{FB01C586-E5B9-489B-A0FF-7169C9331000}" destId="{BF2E23CF-02EF-440B-BB36-3A83B0048BF3}" srcOrd="9" destOrd="0" presId="urn:microsoft.com/office/officeart/2008/layout/AscendingPictureAccentProcess"/>
    <dgm:cxn modelId="{CFBA993E-AB6F-4C27-862C-F94C8647AB22}" type="presParOf" srcId="{FB01C586-E5B9-489B-A0FF-7169C9331000}" destId="{21A22E6F-53E0-41E3-A1F7-9568994D11DB}" srcOrd="10" destOrd="0" presId="urn:microsoft.com/office/officeart/2008/layout/AscendingPictureAccentProcess"/>
    <dgm:cxn modelId="{B0766FBD-8CE5-4AFA-BFD0-C7F6EE47874C}" type="presParOf" srcId="{FB01C586-E5B9-489B-A0FF-7169C9331000}" destId="{C7864A2B-6EC4-49A5-BE51-CFCCC468A521}" srcOrd="11" destOrd="0" presId="urn:microsoft.com/office/officeart/2008/layout/AscendingPictureAccentProcess"/>
    <dgm:cxn modelId="{25A2712A-9158-4669-A6D9-A4C91B1F96AD}" type="presParOf" srcId="{C7864A2B-6EC4-49A5-BE51-CFCCC468A521}" destId="{9CCB0A70-69EF-4301-BABC-F830CFA6F6A6}" srcOrd="0" destOrd="0" presId="urn:microsoft.com/office/officeart/2008/layout/AscendingPictureAccentProcess"/>
    <dgm:cxn modelId="{78D7708F-0A7E-4CD7-8DE2-A70E18B584A1}" type="presParOf" srcId="{FB01C586-E5B9-489B-A0FF-7169C9331000}" destId="{10E24106-17D0-4887-BF9D-115FC2F4DBC3}" srcOrd="12" destOrd="0" presId="urn:microsoft.com/office/officeart/2008/layout/AscendingPictureAccentProcess"/>
    <dgm:cxn modelId="{15817F2E-42FF-4190-B6E1-DF7FE66D7A78}" type="presParOf" srcId="{FB01C586-E5B9-489B-A0FF-7169C9331000}" destId="{3BC2E3B8-7646-465B-9407-150FD35FEF22}" srcOrd="13" destOrd="0" presId="urn:microsoft.com/office/officeart/2008/layout/AscendingPictureAccentProcess"/>
    <dgm:cxn modelId="{D00C18BA-DFC9-4A2C-B65D-B725DB873439}" type="presParOf" srcId="{3BC2E3B8-7646-465B-9407-150FD35FEF22}" destId="{C807D0CC-F994-40D6-93AE-703FC1DE8FE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0076A3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DEDE0E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00B0F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FF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HES KODU İLE DENETİM TAKİP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050" b="1" dirty="0">
              <a:latin typeface="Arial Black" panose="020B0A04020102020204" pitchFamily="34" charset="0"/>
            </a:rPr>
            <a:t>KORONAVİRÜS KONTROL KILAVUZLARI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OKULUM TEMİZ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OKUL SERVİSLERİ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TEMASSIZ OYUNLAR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ÖNEMSEYELİM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 b="1">
            <a:latin typeface="Arial Black" panose="020B0A04020102020204" pitchFamily="34" charset="0"/>
          </a:endParaRPr>
        </a:p>
      </dgm:t>
    </dgm:pt>
    <dgm:pt modelId="{00009A6A-D218-43C2-8EE0-DC9D4550E62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b="1" dirty="0">
              <a:latin typeface="Arial Black" panose="020B0A04020102020204" pitchFamily="34" charset="0"/>
            </a:rPr>
            <a:t>PLAZMA BAĞIŞI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049F589F-3115-4FCA-A4EA-111FAEAE0A83}" type="parTrans" cxnId="{4915E7BF-5ADE-41CA-BC3B-5BA8307610C0}">
      <dgm:prSet/>
      <dgm:spPr/>
      <dgm:t>
        <a:bodyPr/>
        <a:lstStyle/>
        <a:p>
          <a:endParaRPr lang="tr-TR"/>
        </a:p>
      </dgm:t>
    </dgm:pt>
    <dgm:pt modelId="{BCDD2BC5-7C08-4C54-8636-E2363E93154D}" type="sibTrans" cxnId="{4915E7BF-5ADE-41CA-BC3B-5BA8307610C0}">
      <dgm:prSet/>
      <dgm:spPr/>
      <dgm:t>
        <a:bodyPr/>
        <a:lstStyle/>
        <a:p>
          <a:endParaRPr lang="tr-TR"/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7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lp şeklinde kilit"/>
        </a:ext>
      </dgm:extLst>
    </dgm:pt>
    <dgm:pt modelId="{A97D8587-3895-47EC-8379-377E0D708F11}" type="pres">
      <dgm:prSet presAssocID="{622207D8-F5DD-444B-9328-548825442329}" presName="txShp" presStyleLbl="node1" presStyleIdx="0" presStyleCnt="7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7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apalı kitap"/>
        </a:ext>
      </dgm:extLst>
    </dgm:pt>
    <dgm:pt modelId="{ADD0F046-3161-4A71-8DCA-BEBDA45A3944}" type="pres">
      <dgm:prSet presAssocID="{E6CB789F-16BA-4EE7-B510-85EA39806F66}" presName="txShp" presStyleLbl="node1" presStyleIdx="1" presStyleCnt="7" custLinFactNeighborX="-951" custLinFactNeighborY="241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7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kul binası"/>
        </a:ext>
      </dgm:extLst>
    </dgm:pt>
    <dgm:pt modelId="{BDE9A21B-C85A-47D6-B850-9BA326F912C1}" type="pres">
      <dgm:prSet presAssocID="{78DF97B2-57E1-4390-8FF6-51CD12D444FE}" presName="txShp" presStyleLbl="node1" presStyleIdx="2" presStyleCnt="7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7" custLinFactNeighborX="394" custLinFactNeighborY="6625"/>
      <dgm:spPr>
        <a:blipFill>
          <a:blip xmlns:r="http://schemas.openxmlformats.org/officeDocument/2006/relationships"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tobüs"/>
        </a:ext>
      </dgm:extLst>
    </dgm:pt>
    <dgm:pt modelId="{1211C942-5DE6-4E74-80E9-BB0BE36C6B2B}" type="pres">
      <dgm:prSet presAssocID="{92EC3C29-A89A-459F-8153-6B740D0220B3}" presName="txShp" presStyleLbl="node1" presStyleIdx="3" presStyleCnt="7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7" custLinFactNeighborX="-2616" custLinFactNeighborY="513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yun topları"/>
        </a:ext>
      </dgm:extLst>
    </dgm:pt>
    <dgm:pt modelId="{8F287C45-7EA1-4D63-93D9-97B4F520D3E4}" type="pres">
      <dgm:prSet presAssocID="{6308D802-7E1C-48C5-B74D-9EA2C001B636}" presName="txShp" presStyleLbl="node1" presStyleIdx="4" presStyleCnt="7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taçağ Trampeti"/>
        </a:ext>
      </dgm:extLst>
    </dgm:pt>
    <dgm:pt modelId="{743D4A1A-A442-45EC-BDA8-E61BD1DF98F1}" type="pres">
      <dgm:prSet presAssocID="{4DBED7E0-13AF-48FE-BC6B-3AD080B98A51}" presName="txShp" presStyleLbl="node1" presStyleIdx="5" presStyleCnt="7">
        <dgm:presLayoutVars>
          <dgm:bulletEnabled val="1"/>
        </dgm:presLayoutVars>
      </dgm:prSet>
      <dgm:spPr/>
    </dgm:pt>
    <dgm:pt modelId="{7A82DDF8-51D9-4AEA-BDC7-3CDE3EE7F26D}" type="pres">
      <dgm:prSet presAssocID="{26BCEC5C-DD5B-422C-835C-E1BCC31BE4D5}" presName="spacing" presStyleCnt="0"/>
      <dgm:spPr/>
    </dgm:pt>
    <dgm:pt modelId="{14827F79-2131-4C1E-9FC6-1793E077158E}" type="pres">
      <dgm:prSet presAssocID="{00009A6A-D218-43C2-8EE0-DC9D4550E626}" presName="composite" presStyleCnt="0"/>
      <dgm:spPr/>
    </dgm:pt>
    <dgm:pt modelId="{660A0BF1-6BE3-4E51-820D-D0461832ABE0}" type="pres">
      <dgm:prSet presAssocID="{00009A6A-D218-43C2-8EE0-DC9D4550E626}" presName="imgShp" presStyleLbl="fgImgPlace1" presStyleIdx="6" presStyleCnt="7"/>
      <dgm:spPr>
        <a:blipFill>
          <a:blip xmlns:r="http://schemas.openxmlformats.org/officeDocument/2006/relationships"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ıp"/>
        </a:ext>
      </dgm:extLst>
    </dgm:pt>
    <dgm:pt modelId="{59C2EFB6-4584-492F-A54A-B0441D993A8A}" type="pres">
      <dgm:prSet presAssocID="{00009A6A-D218-43C2-8EE0-DC9D4550E626}" presName="txShp" presStyleLbl="node1" presStyleIdx="6" presStyleCnt="7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6"/>
    <dgm:cxn modelId="{1264AE5C-AE41-4D57-80E3-8227A3F6A330}" type="presOf" srcId="{622207D8-F5DD-444B-9328-548825442329}" destId="{A97D8587-3895-47EC-8379-377E0D708F11}" srcOrd="0" destOrd="0" presId="urn:microsoft.com/office/officeart/2005/8/layout/vList3#6"/>
    <dgm:cxn modelId="{85A4C360-F87F-47F2-8409-5198F489F060}" type="presOf" srcId="{C072B65E-690F-4E05-B1F7-278D12571B86}" destId="{D1A63A15-829A-4AC2-ABFD-845C2928D1DE}" srcOrd="0" destOrd="0" presId="urn:microsoft.com/office/officeart/2005/8/layout/vList3#6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6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80CC7D4E-3714-4396-BADE-12493FCEC4E3}" type="presOf" srcId="{00009A6A-D218-43C2-8EE0-DC9D4550E626}" destId="{59C2EFB6-4584-492F-A54A-B0441D993A8A}" srcOrd="0" destOrd="0" presId="urn:microsoft.com/office/officeart/2005/8/layout/vList3#6"/>
    <dgm:cxn modelId="{D077404F-EBF6-47F9-BDDF-5A924A30C93B}" type="presOf" srcId="{78DF97B2-57E1-4390-8FF6-51CD12D444FE}" destId="{BDE9A21B-C85A-47D6-B850-9BA326F912C1}" srcOrd="0" destOrd="0" presId="urn:microsoft.com/office/officeart/2005/8/layout/vList3#6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6"/>
    <dgm:cxn modelId="{C9645D9B-3D4A-454A-A986-A80CFFEDF7A5}" type="presOf" srcId="{4DBED7E0-13AF-48FE-BC6B-3AD080B98A51}" destId="{743D4A1A-A442-45EC-BDA8-E61BD1DF98F1}" srcOrd="0" destOrd="0" presId="urn:microsoft.com/office/officeart/2005/8/layout/vList3#6"/>
    <dgm:cxn modelId="{4915E7BF-5ADE-41CA-BC3B-5BA8307610C0}" srcId="{C072B65E-690F-4E05-B1F7-278D12571B86}" destId="{00009A6A-D218-43C2-8EE0-DC9D4550E626}" srcOrd="6" destOrd="0" parTransId="{049F589F-3115-4FCA-A4EA-111FAEAE0A83}" sibTransId="{BCDD2BC5-7C08-4C54-8636-E2363E93154D}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6"/>
    <dgm:cxn modelId="{0E15CD5F-24CA-41BF-9F32-93D10F3B3D25}" type="presParOf" srcId="{68794072-CAE2-4268-B422-051A2A965E99}" destId="{9661D1AA-16E6-470F-ADDA-1BB4C49AA4CE}" srcOrd="0" destOrd="0" presId="urn:microsoft.com/office/officeart/2005/8/layout/vList3#6"/>
    <dgm:cxn modelId="{CBAACDCF-0131-495D-8D0C-7C7C07D844E3}" type="presParOf" srcId="{68794072-CAE2-4268-B422-051A2A965E99}" destId="{A97D8587-3895-47EC-8379-377E0D708F11}" srcOrd="1" destOrd="0" presId="urn:microsoft.com/office/officeart/2005/8/layout/vList3#6"/>
    <dgm:cxn modelId="{6579F30E-7E63-4537-9F50-54687322F184}" type="presParOf" srcId="{D1A63A15-829A-4AC2-ABFD-845C2928D1DE}" destId="{D4521276-00AF-4453-8312-A3B6552BD24F}" srcOrd="1" destOrd="0" presId="urn:microsoft.com/office/officeart/2005/8/layout/vList3#6"/>
    <dgm:cxn modelId="{02E0A602-7FA0-424B-A776-0E337ED0FAA8}" type="presParOf" srcId="{D1A63A15-829A-4AC2-ABFD-845C2928D1DE}" destId="{BC406714-4545-40FD-9D11-041E65BAB69C}" srcOrd="2" destOrd="0" presId="urn:microsoft.com/office/officeart/2005/8/layout/vList3#6"/>
    <dgm:cxn modelId="{D1ED867D-346E-4308-89C4-3AE423B8067E}" type="presParOf" srcId="{BC406714-4545-40FD-9D11-041E65BAB69C}" destId="{3B087B99-843D-43B7-BA09-636FDC3616B3}" srcOrd="0" destOrd="0" presId="urn:microsoft.com/office/officeart/2005/8/layout/vList3#6"/>
    <dgm:cxn modelId="{3BA4716F-64C2-491A-8AD5-9079EDB7D6CB}" type="presParOf" srcId="{BC406714-4545-40FD-9D11-041E65BAB69C}" destId="{ADD0F046-3161-4A71-8DCA-BEBDA45A3944}" srcOrd="1" destOrd="0" presId="urn:microsoft.com/office/officeart/2005/8/layout/vList3#6"/>
    <dgm:cxn modelId="{E54ED802-4359-444B-8444-E7B1740FD9E6}" type="presParOf" srcId="{D1A63A15-829A-4AC2-ABFD-845C2928D1DE}" destId="{9B38A948-273C-4BF5-ACD8-BF303926CDAA}" srcOrd="3" destOrd="0" presId="urn:microsoft.com/office/officeart/2005/8/layout/vList3#6"/>
    <dgm:cxn modelId="{A521670D-AD2E-42AC-B582-02E1330D6552}" type="presParOf" srcId="{D1A63A15-829A-4AC2-ABFD-845C2928D1DE}" destId="{09BE5928-1342-4EB4-8555-98D6ED8ABD63}" srcOrd="4" destOrd="0" presId="urn:microsoft.com/office/officeart/2005/8/layout/vList3#6"/>
    <dgm:cxn modelId="{D5D9922A-35EA-475A-ADB4-30B127CC6152}" type="presParOf" srcId="{09BE5928-1342-4EB4-8555-98D6ED8ABD63}" destId="{67823F11-6DF9-4A9F-B7E3-C2E04AFAFC1B}" srcOrd="0" destOrd="0" presId="urn:microsoft.com/office/officeart/2005/8/layout/vList3#6"/>
    <dgm:cxn modelId="{3971A880-541B-4A41-95EA-04C06EA9AFDB}" type="presParOf" srcId="{09BE5928-1342-4EB4-8555-98D6ED8ABD63}" destId="{BDE9A21B-C85A-47D6-B850-9BA326F912C1}" srcOrd="1" destOrd="0" presId="urn:microsoft.com/office/officeart/2005/8/layout/vList3#6"/>
    <dgm:cxn modelId="{8A739D83-A49E-44DB-80F8-EB60E7167953}" type="presParOf" srcId="{D1A63A15-829A-4AC2-ABFD-845C2928D1DE}" destId="{7BD8088D-697C-48B5-85F4-330BDD7C9865}" srcOrd="5" destOrd="0" presId="urn:microsoft.com/office/officeart/2005/8/layout/vList3#6"/>
    <dgm:cxn modelId="{61605B7F-A844-4FF7-9242-0EB7D466040D}" type="presParOf" srcId="{D1A63A15-829A-4AC2-ABFD-845C2928D1DE}" destId="{CCDEF8CA-DF1F-4FA8-9034-7D2CC04C8B57}" srcOrd="6" destOrd="0" presId="urn:microsoft.com/office/officeart/2005/8/layout/vList3#6"/>
    <dgm:cxn modelId="{E221E91C-36CB-4A7C-923F-5FB754AC0834}" type="presParOf" srcId="{CCDEF8CA-DF1F-4FA8-9034-7D2CC04C8B57}" destId="{1D8E1F87-DC72-4687-B8C8-80C50C4AB0DA}" srcOrd="0" destOrd="0" presId="urn:microsoft.com/office/officeart/2005/8/layout/vList3#6"/>
    <dgm:cxn modelId="{F63AC1CA-7BCD-4CC8-ABD7-63A23519AA5B}" type="presParOf" srcId="{CCDEF8CA-DF1F-4FA8-9034-7D2CC04C8B57}" destId="{1211C942-5DE6-4E74-80E9-BB0BE36C6B2B}" srcOrd="1" destOrd="0" presId="urn:microsoft.com/office/officeart/2005/8/layout/vList3#6"/>
    <dgm:cxn modelId="{D6A08F41-52A9-4717-9CB6-7D5CC0972C04}" type="presParOf" srcId="{D1A63A15-829A-4AC2-ABFD-845C2928D1DE}" destId="{92C2D2E9-FF6E-490B-8198-F8CDD5389D7A}" srcOrd="7" destOrd="0" presId="urn:microsoft.com/office/officeart/2005/8/layout/vList3#6"/>
    <dgm:cxn modelId="{64D79890-D42E-42F4-B5D7-717FE65563A9}" type="presParOf" srcId="{D1A63A15-829A-4AC2-ABFD-845C2928D1DE}" destId="{B13DD1F2-8B96-4B0F-88FC-A5D9A552CAA8}" srcOrd="8" destOrd="0" presId="urn:microsoft.com/office/officeart/2005/8/layout/vList3#6"/>
    <dgm:cxn modelId="{2A27C211-D564-4144-9592-703826D3F83A}" type="presParOf" srcId="{B13DD1F2-8B96-4B0F-88FC-A5D9A552CAA8}" destId="{4C00B184-DD0B-4C2C-8B3A-91DB411A9D79}" srcOrd="0" destOrd="0" presId="urn:microsoft.com/office/officeart/2005/8/layout/vList3#6"/>
    <dgm:cxn modelId="{C46864FB-A202-48EE-81FB-CAB89DDF609A}" type="presParOf" srcId="{B13DD1F2-8B96-4B0F-88FC-A5D9A552CAA8}" destId="{8F287C45-7EA1-4D63-93D9-97B4F520D3E4}" srcOrd="1" destOrd="0" presId="urn:microsoft.com/office/officeart/2005/8/layout/vList3#6"/>
    <dgm:cxn modelId="{5C15726E-8116-4C1D-A238-D97B032350FC}" type="presParOf" srcId="{D1A63A15-829A-4AC2-ABFD-845C2928D1DE}" destId="{33C3ACC1-3721-4436-8B2B-CBFF06C77A44}" srcOrd="9" destOrd="0" presId="urn:microsoft.com/office/officeart/2005/8/layout/vList3#6"/>
    <dgm:cxn modelId="{A2E93D71-B053-41E8-BD25-C9456FE86249}" type="presParOf" srcId="{D1A63A15-829A-4AC2-ABFD-845C2928D1DE}" destId="{477F3EC3-26E8-4720-94F7-46B4FA7CD886}" srcOrd="10" destOrd="0" presId="urn:microsoft.com/office/officeart/2005/8/layout/vList3#6"/>
    <dgm:cxn modelId="{B12368DC-B67D-454F-B329-1279294FA4A2}" type="presParOf" srcId="{477F3EC3-26E8-4720-94F7-46B4FA7CD886}" destId="{0EFEE195-0D63-402E-B677-EE2CB27694A5}" srcOrd="0" destOrd="0" presId="urn:microsoft.com/office/officeart/2005/8/layout/vList3#6"/>
    <dgm:cxn modelId="{D685B7E4-ED37-41BF-987E-C866F5F2C1FC}" type="presParOf" srcId="{477F3EC3-26E8-4720-94F7-46B4FA7CD886}" destId="{743D4A1A-A442-45EC-BDA8-E61BD1DF98F1}" srcOrd="1" destOrd="0" presId="urn:microsoft.com/office/officeart/2005/8/layout/vList3#6"/>
    <dgm:cxn modelId="{B9883A4B-7972-45B7-AC18-163A6B352A47}" type="presParOf" srcId="{D1A63A15-829A-4AC2-ABFD-845C2928D1DE}" destId="{7A82DDF8-51D9-4AEA-BDC7-3CDE3EE7F26D}" srcOrd="11" destOrd="0" presId="urn:microsoft.com/office/officeart/2005/8/layout/vList3#6"/>
    <dgm:cxn modelId="{310CC545-D32D-41A3-9BB8-0DAC8763E4D4}" type="presParOf" srcId="{D1A63A15-829A-4AC2-ABFD-845C2928D1DE}" destId="{14827F79-2131-4C1E-9FC6-1793E077158E}" srcOrd="12" destOrd="0" presId="urn:microsoft.com/office/officeart/2005/8/layout/vList3#6"/>
    <dgm:cxn modelId="{D85C5ABD-92CC-4D35-A963-10176AF818E8}" type="presParOf" srcId="{14827F79-2131-4C1E-9FC6-1793E077158E}" destId="{660A0BF1-6BE3-4E51-820D-D0461832ABE0}" srcOrd="0" destOrd="0" presId="urn:microsoft.com/office/officeart/2005/8/layout/vList3#6"/>
    <dgm:cxn modelId="{8D532908-63C1-4ED6-B0FF-DDC83BD52C48}" type="presParOf" srcId="{14827F79-2131-4C1E-9FC6-1793E077158E}" destId="{59C2EFB6-4584-492F-A54A-B0441D993A8A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705DE4-D741-4D6B-A44B-484F4CBA44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FBEA6399-672E-4388-828C-B8E3DB529FE0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3200" b="1" dirty="0">
              <a:latin typeface="Arial Black" panose="020B0A04020102020204" pitchFamily="34" charset="0"/>
            </a:rPr>
            <a:t>MASKE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tr-TR" sz="2400" dirty="0">
              <a:solidFill>
                <a:schemeClr val="bg1"/>
              </a:solidFill>
              <a:latin typeface="Arial" panose="020B0604020202020204" pitchFamily="34" charset="0"/>
            </a:rPr>
            <a:t>Maskesiz dışarı çıkmıyorum.</a:t>
          </a:r>
          <a:r>
            <a:rPr lang="tr-TR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rPr>
            <a:t>.</a:t>
          </a:r>
          <a:endParaRPr lang="tr-TR" sz="2800" dirty="0"/>
        </a:p>
      </dgm:t>
    </dgm:pt>
    <dgm:pt modelId="{066F79FA-59C8-43F9-9065-374F915B6B9C}" type="parTrans" cxnId="{317CB63C-CE3D-4A08-8B61-DF3176873E8E}">
      <dgm:prSet/>
      <dgm:spPr/>
      <dgm:t>
        <a:bodyPr/>
        <a:lstStyle/>
        <a:p>
          <a:endParaRPr lang="tr-TR"/>
        </a:p>
      </dgm:t>
    </dgm:pt>
    <dgm:pt modelId="{AB6C1D02-C900-40E5-8AB9-C16236978B57}" type="sibTrans" cxnId="{317CB63C-CE3D-4A08-8B61-DF3176873E8E}">
      <dgm:prSet/>
      <dgm:spPr/>
      <dgm:t>
        <a:bodyPr/>
        <a:lstStyle/>
        <a:p>
          <a:endParaRPr lang="tr-TR"/>
        </a:p>
      </dgm:t>
    </dgm:pt>
    <dgm:pt modelId="{E6262D23-FCB3-405F-ACC8-BEDE9E13FE0D}">
      <dgm:prSet phldrT="[Metin]" custT="1"/>
      <dgm:spPr>
        <a:solidFill>
          <a:srgbClr val="7030A0"/>
        </a:solidFill>
      </dgm:spPr>
      <dgm:t>
        <a:bodyPr/>
        <a:lstStyle/>
        <a:p>
          <a:pPr>
            <a:spcAft>
              <a:spcPts val="0"/>
            </a:spcAft>
          </a:pPr>
          <a:r>
            <a:rPr lang="tr-TR" sz="3200" b="1" dirty="0">
              <a:latin typeface="Arial Black" panose="020B0A04020102020204" pitchFamily="34" charset="0"/>
            </a:rPr>
            <a:t>MESAFE</a:t>
          </a:r>
        </a:p>
        <a:p>
          <a:pPr>
            <a:spcAft>
              <a:spcPts val="0"/>
            </a:spcAft>
          </a:pPr>
          <a:r>
            <a:rPr lang="tr-TR" sz="2400" dirty="0">
              <a:solidFill>
                <a:schemeClr val="bg1"/>
              </a:solidFill>
              <a:latin typeface="Arial" panose="020B0604020202020204" pitchFamily="34" charset="0"/>
            </a:rPr>
            <a:t>Çevremdekilerle mesafeli duruyorum.</a:t>
          </a:r>
          <a:endParaRPr lang="tr-TR" sz="2600" dirty="0"/>
        </a:p>
      </dgm:t>
    </dgm:pt>
    <dgm:pt modelId="{38E4B402-75D5-4D6C-997E-0A9809D266DC}" type="parTrans" cxnId="{61AF0238-1392-4934-B905-D6C67FEA23DB}">
      <dgm:prSet/>
      <dgm:spPr/>
      <dgm:t>
        <a:bodyPr/>
        <a:lstStyle/>
        <a:p>
          <a:endParaRPr lang="tr-TR"/>
        </a:p>
      </dgm:t>
    </dgm:pt>
    <dgm:pt modelId="{53086AB5-6675-489D-A84F-8574F7176DEF}" type="sibTrans" cxnId="{61AF0238-1392-4934-B905-D6C67FEA23DB}">
      <dgm:prSet/>
      <dgm:spPr/>
      <dgm:t>
        <a:bodyPr/>
        <a:lstStyle/>
        <a:p>
          <a:endParaRPr lang="tr-TR"/>
        </a:p>
      </dgm:t>
    </dgm:pt>
    <dgm:pt modelId="{1B27934D-672D-49B0-8EA0-4B9899E8D104}">
      <dgm:prSet phldrT="[Metin]" custT="1"/>
      <dgm:spPr/>
      <dgm:t>
        <a:bodyPr/>
        <a:lstStyle/>
        <a:p>
          <a:pPr>
            <a:spcAft>
              <a:spcPts val="0"/>
            </a:spcAft>
          </a:pPr>
          <a:r>
            <a:rPr lang="tr-TR" sz="3200" b="1" dirty="0">
              <a:latin typeface="Arial Black" panose="020B0A04020102020204" pitchFamily="34" charset="0"/>
            </a:rPr>
            <a:t>TEMİZLİK</a:t>
          </a:r>
        </a:p>
        <a:p>
          <a:pPr>
            <a:spcAft>
              <a:spcPts val="0"/>
            </a:spcAft>
          </a:pPr>
          <a:r>
            <a:rPr lang="tr-TR" sz="2400" dirty="0">
              <a:solidFill>
                <a:schemeClr val="bg1"/>
              </a:solidFill>
              <a:latin typeface="Arial" panose="020B0604020202020204" pitchFamily="34" charset="0"/>
            </a:rPr>
            <a:t>Hijyene dikkat ediyorum.</a:t>
          </a:r>
          <a:endParaRPr lang="tr-TR" sz="3000" dirty="0"/>
        </a:p>
      </dgm:t>
    </dgm:pt>
    <dgm:pt modelId="{5A224FF0-47DF-4237-8189-4F181735F74E}" type="parTrans" cxnId="{8C11CE71-2DA2-497E-8BC0-CBECBAF85928}">
      <dgm:prSet/>
      <dgm:spPr/>
      <dgm:t>
        <a:bodyPr/>
        <a:lstStyle/>
        <a:p>
          <a:endParaRPr lang="tr-TR"/>
        </a:p>
      </dgm:t>
    </dgm:pt>
    <dgm:pt modelId="{1BE65955-9F17-4FB2-9A45-7F13C77FF196}" type="sibTrans" cxnId="{8C11CE71-2DA2-497E-8BC0-CBECBAF85928}">
      <dgm:prSet/>
      <dgm:spPr/>
      <dgm:t>
        <a:bodyPr/>
        <a:lstStyle/>
        <a:p>
          <a:endParaRPr lang="tr-TR"/>
        </a:p>
      </dgm:t>
    </dgm:pt>
    <dgm:pt modelId="{6FAA6AC5-4942-4A20-9F36-5F1C2F8F43BE}" type="pres">
      <dgm:prSet presAssocID="{33705DE4-D741-4D6B-A44B-484F4CBA4493}" presName="Name0" presStyleCnt="0">
        <dgm:presLayoutVars>
          <dgm:chMax val="7"/>
          <dgm:chPref val="7"/>
          <dgm:dir/>
        </dgm:presLayoutVars>
      </dgm:prSet>
      <dgm:spPr/>
    </dgm:pt>
    <dgm:pt modelId="{163B5A25-3D99-4D1E-881E-8C78DE2154D4}" type="pres">
      <dgm:prSet presAssocID="{33705DE4-D741-4D6B-A44B-484F4CBA4493}" presName="Name1" presStyleCnt="0"/>
      <dgm:spPr/>
    </dgm:pt>
    <dgm:pt modelId="{81BCE83B-E5BC-4ADA-A483-D905F791A388}" type="pres">
      <dgm:prSet presAssocID="{33705DE4-D741-4D6B-A44B-484F4CBA4493}" presName="cycle" presStyleCnt="0"/>
      <dgm:spPr/>
    </dgm:pt>
    <dgm:pt modelId="{12552272-887E-4338-81F3-2D915B5C49B0}" type="pres">
      <dgm:prSet presAssocID="{33705DE4-D741-4D6B-A44B-484F4CBA4493}" presName="srcNode" presStyleLbl="node1" presStyleIdx="0" presStyleCnt="3"/>
      <dgm:spPr/>
    </dgm:pt>
    <dgm:pt modelId="{63DDA70F-4137-4AAE-A072-25248D5564D7}" type="pres">
      <dgm:prSet presAssocID="{33705DE4-D741-4D6B-A44B-484F4CBA4493}" presName="conn" presStyleLbl="parChTrans1D2" presStyleIdx="0" presStyleCnt="1"/>
      <dgm:spPr/>
    </dgm:pt>
    <dgm:pt modelId="{E69FD2C2-1F1D-4705-8FF3-6C3FE9955597}" type="pres">
      <dgm:prSet presAssocID="{33705DE4-D741-4D6B-A44B-484F4CBA4493}" presName="extraNode" presStyleLbl="node1" presStyleIdx="0" presStyleCnt="3"/>
      <dgm:spPr/>
    </dgm:pt>
    <dgm:pt modelId="{62FBED49-260C-4A33-B0A2-7990CD35D6EE}" type="pres">
      <dgm:prSet presAssocID="{33705DE4-D741-4D6B-A44B-484F4CBA4493}" presName="dstNode" presStyleLbl="node1" presStyleIdx="0" presStyleCnt="3"/>
      <dgm:spPr/>
    </dgm:pt>
    <dgm:pt modelId="{C7A6C162-0549-4A70-9847-084C1220E290}" type="pres">
      <dgm:prSet presAssocID="{FBEA6399-672E-4388-828C-B8E3DB529FE0}" presName="text_1" presStyleLbl="node1" presStyleIdx="0" presStyleCnt="3">
        <dgm:presLayoutVars>
          <dgm:bulletEnabled val="1"/>
        </dgm:presLayoutVars>
      </dgm:prSet>
      <dgm:spPr/>
    </dgm:pt>
    <dgm:pt modelId="{CA81E407-2B7F-4FBF-AD71-3C690E0BE7A1}" type="pres">
      <dgm:prSet presAssocID="{FBEA6399-672E-4388-828C-B8E3DB529FE0}" presName="accent_1" presStyleCnt="0"/>
      <dgm:spPr/>
    </dgm:pt>
    <dgm:pt modelId="{38332F0E-722E-4949-BF10-BD97996D934B}" type="pres">
      <dgm:prSet presAssocID="{FBEA6399-672E-4388-828C-B8E3DB529FE0}" presName="accentRepeatNode" presStyleLbl="solidFgAcc1" presStyleIdx="0" presStyleCnt="3" custLinFactNeighborX="-33" custLinFactNeighborY="1205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B6830BE-D558-4AE5-80B4-B7FCA9FD8DBA}" type="pres">
      <dgm:prSet presAssocID="{E6262D23-FCB3-405F-ACC8-BEDE9E13FE0D}" presName="text_2" presStyleLbl="node1" presStyleIdx="1" presStyleCnt="3">
        <dgm:presLayoutVars>
          <dgm:bulletEnabled val="1"/>
        </dgm:presLayoutVars>
      </dgm:prSet>
      <dgm:spPr/>
    </dgm:pt>
    <dgm:pt modelId="{28004FB3-F981-467A-BE1A-2D2A95E27B26}" type="pres">
      <dgm:prSet presAssocID="{E6262D23-FCB3-405F-ACC8-BEDE9E13FE0D}" presName="accent_2" presStyleCnt="0"/>
      <dgm:spPr/>
    </dgm:pt>
    <dgm:pt modelId="{7ECE53ED-8771-4BA7-B273-D5F1B04FEAE8}" type="pres">
      <dgm:prSet presAssocID="{E6262D23-FCB3-405F-ACC8-BEDE9E13FE0D}" presName="accentRepeatNode" presStyleLbl="solidFgAcc1" presStyleIdx="1" presStyleCnt="3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5AF5B8-4A44-43F6-A110-C71D1801B863}" type="pres">
      <dgm:prSet presAssocID="{1B27934D-672D-49B0-8EA0-4B9899E8D104}" presName="text_3" presStyleLbl="node1" presStyleIdx="2" presStyleCnt="3">
        <dgm:presLayoutVars>
          <dgm:bulletEnabled val="1"/>
        </dgm:presLayoutVars>
      </dgm:prSet>
      <dgm:spPr/>
    </dgm:pt>
    <dgm:pt modelId="{66C43237-7B8D-4698-9016-FBEBAB2B1FDD}" type="pres">
      <dgm:prSet presAssocID="{1B27934D-672D-49B0-8EA0-4B9899E8D104}" presName="accent_3" presStyleCnt="0"/>
      <dgm:spPr/>
    </dgm:pt>
    <dgm:pt modelId="{030A0786-0453-4D23-AD54-06AA86D20309}" type="pres">
      <dgm:prSet presAssocID="{1B27934D-672D-49B0-8EA0-4B9899E8D104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391C40F-31DC-4F94-B809-B4AC829F0316}" type="presOf" srcId="{AB6C1D02-C900-40E5-8AB9-C16236978B57}" destId="{63DDA70F-4137-4AAE-A072-25248D5564D7}" srcOrd="0" destOrd="0" presId="urn:microsoft.com/office/officeart/2008/layout/VerticalCurvedList"/>
    <dgm:cxn modelId="{61AF0238-1392-4934-B905-D6C67FEA23DB}" srcId="{33705DE4-D741-4D6B-A44B-484F4CBA4493}" destId="{E6262D23-FCB3-405F-ACC8-BEDE9E13FE0D}" srcOrd="1" destOrd="0" parTransId="{38E4B402-75D5-4D6C-997E-0A9809D266DC}" sibTransId="{53086AB5-6675-489D-A84F-8574F7176DEF}"/>
    <dgm:cxn modelId="{317CB63C-CE3D-4A08-8B61-DF3176873E8E}" srcId="{33705DE4-D741-4D6B-A44B-484F4CBA4493}" destId="{FBEA6399-672E-4388-828C-B8E3DB529FE0}" srcOrd="0" destOrd="0" parTransId="{066F79FA-59C8-43F9-9065-374F915B6B9C}" sibTransId="{AB6C1D02-C900-40E5-8AB9-C16236978B57}"/>
    <dgm:cxn modelId="{8C11CE71-2DA2-497E-8BC0-CBECBAF85928}" srcId="{33705DE4-D741-4D6B-A44B-484F4CBA4493}" destId="{1B27934D-672D-49B0-8EA0-4B9899E8D104}" srcOrd="2" destOrd="0" parTransId="{5A224FF0-47DF-4237-8189-4F181735F74E}" sibTransId="{1BE65955-9F17-4FB2-9A45-7F13C77FF196}"/>
    <dgm:cxn modelId="{245A2977-F9A0-48B0-8106-0D1C559175A3}" type="presOf" srcId="{E6262D23-FCB3-405F-ACC8-BEDE9E13FE0D}" destId="{9B6830BE-D558-4AE5-80B4-B7FCA9FD8DBA}" srcOrd="0" destOrd="0" presId="urn:microsoft.com/office/officeart/2008/layout/VerticalCurvedList"/>
    <dgm:cxn modelId="{63AA54D8-FF9E-4ED9-A6EA-B10B227F4E4E}" type="presOf" srcId="{FBEA6399-672E-4388-828C-B8E3DB529FE0}" destId="{C7A6C162-0549-4A70-9847-084C1220E290}" srcOrd="0" destOrd="0" presId="urn:microsoft.com/office/officeart/2008/layout/VerticalCurvedList"/>
    <dgm:cxn modelId="{065D33E3-DFF2-435E-915F-FB361DD1C755}" type="presOf" srcId="{1B27934D-672D-49B0-8EA0-4B9899E8D104}" destId="{355AF5B8-4A44-43F6-A110-C71D1801B863}" srcOrd="0" destOrd="0" presId="urn:microsoft.com/office/officeart/2008/layout/VerticalCurvedList"/>
    <dgm:cxn modelId="{84D6F1EE-4B71-4A0B-8998-396C42EE6C92}" type="presOf" srcId="{33705DE4-D741-4D6B-A44B-484F4CBA4493}" destId="{6FAA6AC5-4942-4A20-9F36-5F1C2F8F43BE}" srcOrd="0" destOrd="0" presId="urn:microsoft.com/office/officeart/2008/layout/VerticalCurvedList"/>
    <dgm:cxn modelId="{5EA4EB47-A226-4CB2-A95A-E9C972789A14}" type="presParOf" srcId="{6FAA6AC5-4942-4A20-9F36-5F1C2F8F43BE}" destId="{163B5A25-3D99-4D1E-881E-8C78DE2154D4}" srcOrd="0" destOrd="0" presId="urn:microsoft.com/office/officeart/2008/layout/VerticalCurvedList"/>
    <dgm:cxn modelId="{C2A655B4-1239-49DC-863C-AFEAA471D44A}" type="presParOf" srcId="{163B5A25-3D99-4D1E-881E-8C78DE2154D4}" destId="{81BCE83B-E5BC-4ADA-A483-D905F791A388}" srcOrd="0" destOrd="0" presId="urn:microsoft.com/office/officeart/2008/layout/VerticalCurvedList"/>
    <dgm:cxn modelId="{46D3A194-2837-4A01-BD2C-45B42152A174}" type="presParOf" srcId="{81BCE83B-E5BC-4ADA-A483-D905F791A388}" destId="{12552272-887E-4338-81F3-2D915B5C49B0}" srcOrd="0" destOrd="0" presId="urn:microsoft.com/office/officeart/2008/layout/VerticalCurvedList"/>
    <dgm:cxn modelId="{0E95F4AB-AC30-44BF-8D90-60FD6A7B87D5}" type="presParOf" srcId="{81BCE83B-E5BC-4ADA-A483-D905F791A388}" destId="{63DDA70F-4137-4AAE-A072-25248D5564D7}" srcOrd="1" destOrd="0" presId="urn:microsoft.com/office/officeart/2008/layout/VerticalCurvedList"/>
    <dgm:cxn modelId="{88FA361C-EAAD-43BF-BA9B-FFA7FFD5CBE6}" type="presParOf" srcId="{81BCE83B-E5BC-4ADA-A483-D905F791A388}" destId="{E69FD2C2-1F1D-4705-8FF3-6C3FE9955597}" srcOrd="2" destOrd="0" presId="urn:microsoft.com/office/officeart/2008/layout/VerticalCurvedList"/>
    <dgm:cxn modelId="{120984BC-1A99-45F1-88AE-7A3FFE5DCC72}" type="presParOf" srcId="{81BCE83B-E5BC-4ADA-A483-D905F791A388}" destId="{62FBED49-260C-4A33-B0A2-7990CD35D6EE}" srcOrd="3" destOrd="0" presId="urn:microsoft.com/office/officeart/2008/layout/VerticalCurvedList"/>
    <dgm:cxn modelId="{60F68C98-5A01-4535-8EB7-936CC61ECCC6}" type="presParOf" srcId="{163B5A25-3D99-4D1E-881E-8C78DE2154D4}" destId="{C7A6C162-0549-4A70-9847-084C1220E290}" srcOrd="1" destOrd="0" presId="urn:microsoft.com/office/officeart/2008/layout/VerticalCurvedList"/>
    <dgm:cxn modelId="{FA96DD70-177A-456C-BF75-7A7E9CF1CA1A}" type="presParOf" srcId="{163B5A25-3D99-4D1E-881E-8C78DE2154D4}" destId="{CA81E407-2B7F-4FBF-AD71-3C690E0BE7A1}" srcOrd="2" destOrd="0" presId="urn:microsoft.com/office/officeart/2008/layout/VerticalCurvedList"/>
    <dgm:cxn modelId="{4571B683-E839-47E5-83A6-18C57BC48B3C}" type="presParOf" srcId="{CA81E407-2B7F-4FBF-AD71-3C690E0BE7A1}" destId="{38332F0E-722E-4949-BF10-BD97996D934B}" srcOrd="0" destOrd="0" presId="urn:microsoft.com/office/officeart/2008/layout/VerticalCurvedList"/>
    <dgm:cxn modelId="{352E947D-5924-4B32-9B98-4A0058F0F089}" type="presParOf" srcId="{163B5A25-3D99-4D1E-881E-8C78DE2154D4}" destId="{9B6830BE-D558-4AE5-80B4-B7FCA9FD8DBA}" srcOrd="3" destOrd="0" presId="urn:microsoft.com/office/officeart/2008/layout/VerticalCurvedList"/>
    <dgm:cxn modelId="{038E065C-845F-4D4E-AA7F-5F8A964D82F4}" type="presParOf" srcId="{163B5A25-3D99-4D1E-881E-8C78DE2154D4}" destId="{28004FB3-F981-467A-BE1A-2D2A95E27B26}" srcOrd="4" destOrd="0" presId="urn:microsoft.com/office/officeart/2008/layout/VerticalCurvedList"/>
    <dgm:cxn modelId="{E37411AC-A695-4C3B-A17C-A9EFA4E2E24B}" type="presParOf" srcId="{28004FB3-F981-467A-BE1A-2D2A95E27B26}" destId="{7ECE53ED-8771-4BA7-B273-D5F1B04FEAE8}" srcOrd="0" destOrd="0" presId="urn:microsoft.com/office/officeart/2008/layout/VerticalCurvedList"/>
    <dgm:cxn modelId="{BF776646-9D81-4C59-AC45-57BB6D675D28}" type="presParOf" srcId="{163B5A25-3D99-4D1E-881E-8C78DE2154D4}" destId="{355AF5B8-4A44-43F6-A110-C71D1801B863}" srcOrd="5" destOrd="0" presId="urn:microsoft.com/office/officeart/2008/layout/VerticalCurvedList"/>
    <dgm:cxn modelId="{71E75687-B273-4724-81DE-F9427A056756}" type="presParOf" srcId="{163B5A25-3D99-4D1E-881E-8C78DE2154D4}" destId="{66C43237-7B8D-4698-9016-FBEBAB2B1FDD}" srcOrd="6" destOrd="0" presId="urn:microsoft.com/office/officeart/2008/layout/VerticalCurvedList"/>
    <dgm:cxn modelId="{20E6B894-A10D-4DFC-9BE2-26E44E231D4D}" type="presParOf" srcId="{66C43237-7B8D-4698-9016-FBEBAB2B1FDD}" destId="{030A0786-0453-4D23-AD54-06AA86D203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72B65E-690F-4E05-B1F7-278D12571B86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</dgm:pt>
    <dgm:pt modelId="{622207D8-F5DD-444B-9328-548825442329}">
      <dgm:prSet phldrT="[Metin]" custT="1"/>
      <dgm:spPr>
        <a:solidFill>
          <a:schemeClr val="accent2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KORONAVİRÜS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  <a:hlinkHover xmlns:r="http://schemas.openxmlformats.org/officeDocument/2006/relationships" r:id="" action="ppaction://noaction" highlightClick="1"/>
          </dgm14:cNvPr>
        </a:ext>
      </dgm:extLst>
    </dgm:pt>
    <dgm:pt modelId="{F37ACD69-3D59-471E-BAC8-EA1D69F27EF9}" type="par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5EBB1672-193D-4305-86ED-C6D240E8CDAB}" type="sibTrans" cxnId="{36C082CF-3017-4530-8B7F-CDEE6134EBBB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E6CB789F-16BA-4EE7-B510-85EA39806F6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MASKE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969ACF-8BC9-49B7-8641-524048C013B8}" type="par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AC3732E0-BC61-41FE-987D-328C9C3317AE}" type="sibTrans" cxnId="{7888C46D-5E1C-4CE8-B938-564BB6AF80C6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78DF97B2-57E1-4390-8FF6-51CD12D444FE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MESAFE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B788978-C441-46A4-92FD-8D13D2DD4C94}" type="par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00D3BC68-28E5-4507-89B0-7DBB707C36D5}" type="sibTrans" cxnId="{02C8AD63-50D1-4356-968A-920164C9A79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92EC3C29-A89A-459F-8153-6B740D0220B3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HİJYEN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353E6B7-4FF2-4B28-B1F4-A2BA95ED81B4}" type="par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63A2F34-D966-4883-8B6F-5DE2B92EBEEE}" type="sibTrans" cxnId="{02DA6EF2-3DFD-40FB-B6D1-49AF42DD2D1A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6308D802-7E1C-48C5-B74D-9EA2C001B636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BİLİM KURULU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8FCDA8F-A799-4E55-852C-CADD2108CABB}" type="par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B4D43D6C-785D-446A-9A0A-5221D70822DC}" type="sibTrans" cxnId="{17DBE015-6A5F-4C37-957D-AB799C0F3A64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4DBED7E0-13AF-48FE-BC6B-3AD080B98A51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100" dirty="0">
              <a:latin typeface="Arial Black" panose="020B0A04020102020204" pitchFamily="34" charset="0"/>
            </a:rPr>
            <a:t>AŞAMALI SEYRELTİLMİŞ EĞİTİM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23CEAE2-D1E7-47C3-9236-7D31046E3A77}" type="par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26BCEC5C-DD5B-422C-835C-E1BCC31BE4D5}" type="sibTrans" cxnId="{91B38396-E5D0-48A8-8213-D84BBA913F42}">
      <dgm:prSet/>
      <dgm:spPr/>
      <dgm:t>
        <a:bodyPr/>
        <a:lstStyle/>
        <a:p>
          <a:endParaRPr lang="tr-TR" sz="1100">
            <a:latin typeface="Arial Black" panose="020B0A04020102020204" pitchFamily="34" charset="0"/>
          </a:endParaRPr>
        </a:p>
      </dgm:t>
    </dgm:pt>
    <dgm:pt modelId="{D1A63A15-829A-4AC2-ABFD-845C2928D1DE}" type="pres">
      <dgm:prSet presAssocID="{C072B65E-690F-4E05-B1F7-278D12571B86}" presName="linearFlow" presStyleCnt="0">
        <dgm:presLayoutVars>
          <dgm:dir/>
          <dgm:resizeHandles val="exact"/>
        </dgm:presLayoutVars>
      </dgm:prSet>
      <dgm:spPr/>
    </dgm:pt>
    <dgm:pt modelId="{68794072-CAE2-4268-B422-051A2A965E99}" type="pres">
      <dgm:prSet presAssocID="{622207D8-F5DD-444B-9328-548825442329}" presName="composite" presStyleCnt="0"/>
      <dgm:spPr/>
    </dgm:pt>
    <dgm:pt modelId="{9661D1AA-16E6-470F-ADDA-1BB4C49AA4CE}" type="pres">
      <dgm:prSet presAssocID="{622207D8-F5DD-444B-9328-548825442329}" presName="imgShp" presStyleLbl="fgImgPlace1" presStyleIdx="0" presStyleCnt="6" custLinFactNeighborY="-3275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tri Kabı"/>
        </a:ext>
      </dgm:extLst>
    </dgm:pt>
    <dgm:pt modelId="{A97D8587-3895-47EC-8379-377E0D708F11}" type="pres">
      <dgm:prSet presAssocID="{622207D8-F5DD-444B-9328-548825442329}" presName="txShp" presStyleLbl="node1" presStyleIdx="0" presStyleCnt="6" custLinFactNeighborY="-32752">
        <dgm:presLayoutVars>
          <dgm:bulletEnabled val="1"/>
        </dgm:presLayoutVars>
      </dgm:prSet>
      <dgm:spPr/>
    </dgm:pt>
    <dgm:pt modelId="{D4521276-00AF-4453-8312-A3B6552BD24F}" type="pres">
      <dgm:prSet presAssocID="{5EBB1672-193D-4305-86ED-C6D240E8CDAB}" presName="spacing" presStyleCnt="0"/>
      <dgm:spPr/>
    </dgm:pt>
    <dgm:pt modelId="{BC406714-4545-40FD-9D11-041E65BAB69C}" type="pres">
      <dgm:prSet presAssocID="{E6CB789F-16BA-4EE7-B510-85EA39806F66}" presName="composite" presStyleCnt="0"/>
      <dgm:spPr/>
    </dgm:pt>
    <dgm:pt modelId="{3B087B99-843D-43B7-BA09-636FDC3616B3}" type="pres">
      <dgm:prSet presAssocID="{E6CB789F-16BA-4EE7-B510-85EA39806F66}" presName="imgShp" presStyleLbl="fgImgPlace1" presStyleIdx="1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yku Maskesi">
            <a:hlinkClick xmlns:r="http://schemas.openxmlformats.org/officeDocument/2006/relationships" r:id="rId2" action="ppaction://hlinksldjump"/>
          </dgm14:cNvPr>
        </a:ext>
      </dgm:extLst>
    </dgm:pt>
    <dgm:pt modelId="{ADD0F046-3161-4A71-8DCA-BEBDA45A3944}" type="pres">
      <dgm:prSet presAssocID="{E6CB789F-16BA-4EE7-B510-85EA39806F66}" presName="txShp" presStyleLbl="node1" presStyleIdx="1" presStyleCnt="6">
        <dgm:presLayoutVars>
          <dgm:bulletEnabled val="1"/>
        </dgm:presLayoutVars>
      </dgm:prSet>
      <dgm:spPr/>
    </dgm:pt>
    <dgm:pt modelId="{9B38A948-273C-4BF5-ACD8-BF303926CDAA}" type="pres">
      <dgm:prSet presAssocID="{AC3732E0-BC61-41FE-987D-328C9C3317AE}" presName="spacing" presStyleCnt="0"/>
      <dgm:spPr/>
    </dgm:pt>
    <dgm:pt modelId="{09BE5928-1342-4EB4-8555-98D6ED8ABD63}" type="pres">
      <dgm:prSet presAssocID="{78DF97B2-57E1-4390-8FF6-51CD12D444FE}" presName="composite" presStyleCnt="0"/>
      <dgm:spPr/>
    </dgm:pt>
    <dgm:pt modelId="{67823F11-6DF9-4A9F-B7E3-C2E04AFAFC1B}" type="pres">
      <dgm:prSet presAssocID="{78DF97B2-57E1-4390-8FF6-51CD12D444FE}" presName="imgShp" presStyleLbl="fgImgPlace1" presStyleIdx="2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dilat ve Terzilik">
            <a:hlinkClick xmlns:r="http://schemas.openxmlformats.org/officeDocument/2006/relationships" r:id="rId3" action="ppaction://hlinksldjump"/>
          </dgm14:cNvPr>
        </a:ext>
      </dgm:extLst>
    </dgm:pt>
    <dgm:pt modelId="{BDE9A21B-C85A-47D6-B850-9BA326F912C1}" type="pres">
      <dgm:prSet presAssocID="{78DF97B2-57E1-4390-8FF6-51CD12D444FE}" presName="txShp" presStyleLbl="node1" presStyleIdx="2" presStyleCnt="6">
        <dgm:presLayoutVars>
          <dgm:bulletEnabled val="1"/>
        </dgm:presLayoutVars>
      </dgm:prSet>
      <dgm:spPr/>
    </dgm:pt>
    <dgm:pt modelId="{7BD8088D-697C-48B5-85F4-330BDD7C9865}" type="pres">
      <dgm:prSet presAssocID="{00D3BC68-28E5-4507-89B0-7DBB707C36D5}" presName="spacing" presStyleCnt="0"/>
      <dgm:spPr/>
    </dgm:pt>
    <dgm:pt modelId="{CCDEF8CA-DF1F-4FA8-9034-7D2CC04C8B57}" type="pres">
      <dgm:prSet presAssocID="{92EC3C29-A89A-459F-8153-6B740D0220B3}" presName="composite" presStyleCnt="0"/>
      <dgm:spPr/>
    </dgm:pt>
    <dgm:pt modelId="{1D8E1F87-DC72-4687-B8C8-80C50C4AB0DA}" type="pres">
      <dgm:prSet presAssocID="{92EC3C29-A89A-459F-8153-6B740D0220B3}" presName="imgShp" presStyleLbl="fgImgPlace1" presStyleIdx="3" presStyleCnt="6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vabo"/>
        </a:ext>
      </dgm:extLst>
    </dgm:pt>
    <dgm:pt modelId="{1211C942-5DE6-4E74-80E9-BB0BE36C6B2B}" type="pres">
      <dgm:prSet presAssocID="{92EC3C29-A89A-459F-8153-6B740D0220B3}" presName="txShp" presStyleLbl="node1" presStyleIdx="3" presStyleCnt="6" custLinFactNeighborX="-39" custLinFactNeighborY="1415">
        <dgm:presLayoutVars>
          <dgm:bulletEnabled val="1"/>
        </dgm:presLayoutVars>
      </dgm:prSet>
      <dgm:spPr/>
    </dgm:pt>
    <dgm:pt modelId="{92C2D2E9-FF6E-490B-8198-F8CDD5389D7A}" type="pres">
      <dgm:prSet presAssocID="{B63A2F34-D966-4883-8B6F-5DE2B92EBEEE}" presName="spacing" presStyleCnt="0"/>
      <dgm:spPr/>
    </dgm:pt>
    <dgm:pt modelId="{B13DD1F2-8B96-4B0F-88FC-A5D9A552CAA8}" type="pres">
      <dgm:prSet presAssocID="{6308D802-7E1C-48C5-B74D-9EA2C001B636}" presName="composite" presStyleCnt="0"/>
      <dgm:spPr/>
    </dgm:pt>
    <dgm:pt modelId="{4C00B184-DD0B-4C2C-8B3A-91DB411A9D79}" type="pres">
      <dgm:prSet presAssocID="{6308D802-7E1C-48C5-B74D-9EA2C001B636}" presName="imgShp" presStyleLbl="fgImgPlace1" presStyleIdx="4" presStyleCnt="6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>
            <a:hlinkClick xmlns:r="http://schemas.openxmlformats.org/officeDocument/2006/relationships" r:id="rId5" action="ppaction://hlinksldjump"/>
          </dgm14:cNvPr>
        </a:ext>
      </dgm:extLst>
    </dgm:pt>
    <dgm:pt modelId="{8F287C45-7EA1-4D63-93D9-97B4F520D3E4}" type="pres">
      <dgm:prSet presAssocID="{6308D802-7E1C-48C5-B74D-9EA2C001B636}" presName="txShp" presStyleLbl="node1" presStyleIdx="4" presStyleCnt="6">
        <dgm:presLayoutVars>
          <dgm:bulletEnabled val="1"/>
        </dgm:presLayoutVars>
      </dgm:prSet>
      <dgm:spPr/>
    </dgm:pt>
    <dgm:pt modelId="{33C3ACC1-3721-4436-8B2B-CBFF06C77A44}" type="pres">
      <dgm:prSet presAssocID="{B4D43D6C-785D-446A-9A0A-5221D70822DC}" presName="spacing" presStyleCnt="0"/>
      <dgm:spPr/>
    </dgm:pt>
    <dgm:pt modelId="{477F3EC3-26E8-4720-94F7-46B4FA7CD886}" type="pres">
      <dgm:prSet presAssocID="{4DBED7E0-13AF-48FE-BC6B-3AD080B98A51}" presName="composite" presStyleCnt="0"/>
      <dgm:spPr/>
    </dgm:pt>
    <dgm:pt modelId="{0EFEE195-0D63-402E-B677-EE2CB27694A5}" type="pres">
      <dgm:prSet presAssocID="{4DBED7E0-13AF-48FE-BC6B-3AD080B98A51}" presName="imgShp" presStyleLbl="fgImgPlace1" presStyleIdx="5" presStyleCnt="6" custLinFactNeighborX="-39" custLinFactNeighborY="3927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kaye anlatma"/>
        </a:ext>
      </dgm:extLst>
    </dgm:pt>
    <dgm:pt modelId="{743D4A1A-A442-45EC-BDA8-E61BD1DF98F1}" type="pres">
      <dgm:prSet presAssocID="{4DBED7E0-13AF-48FE-BC6B-3AD080B98A51}" presName="txShp" presStyleLbl="node1" presStyleIdx="5" presStyleCnt="6">
        <dgm:presLayoutVars>
          <dgm:bulletEnabled val="1"/>
        </dgm:presLayoutVars>
      </dgm:prSet>
      <dgm:spPr/>
    </dgm:pt>
  </dgm:ptLst>
  <dgm:cxnLst>
    <dgm:cxn modelId="{17DBE015-6A5F-4C37-957D-AB799C0F3A64}" srcId="{C072B65E-690F-4E05-B1F7-278D12571B86}" destId="{6308D802-7E1C-48C5-B74D-9EA2C001B636}" srcOrd="4" destOrd="0" parTransId="{E8FCDA8F-A799-4E55-852C-CADD2108CABB}" sibTransId="{B4D43D6C-785D-446A-9A0A-5221D70822DC}"/>
    <dgm:cxn modelId="{B6D5282D-B7D8-4CD2-A3F5-803B409D694A}" type="presOf" srcId="{92EC3C29-A89A-459F-8153-6B740D0220B3}" destId="{1211C942-5DE6-4E74-80E9-BB0BE36C6B2B}" srcOrd="0" destOrd="0" presId="urn:microsoft.com/office/officeart/2005/8/layout/vList3#5"/>
    <dgm:cxn modelId="{1264AE5C-AE41-4D57-80E3-8227A3F6A330}" type="presOf" srcId="{622207D8-F5DD-444B-9328-548825442329}" destId="{A97D8587-3895-47EC-8379-377E0D708F11}" srcOrd="0" destOrd="0" presId="urn:microsoft.com/office/officeart/2005/8/layout/vList3#5"/>
    <dgm:cxn modelId="{85A4C360-F87F-47F2-8409-5198F489F060}" type="presOf" srcId="{C072B65E-690F-4E05-B1F7-278D12571B86}" destId="{D1A63A15-829A-4AC2-ABFD-845C2928D1DE}" srcOrd="0" destOrd="0" presId="urn:microsoft.com/office/officeart/2005/8/layout/vList3#5"/>
    <dgm:cxn modelId="{02C8AD63-50D1-4356-968A-920164C9A79A}" srcId="{C072B65E-690F-4E05-B1F7-278D12571B86}" destId="{78DF97B2-57E1-4390-8FF6-51CD12D444FE}" srcOrd="2" destOrd="0" parTransId="{FB788978-C441-46A4-92FD-8D13D2DD4C94}" sibTransId="{00D3BC68-28E5-4507-89B0-7DBB707C36D5}"/>
    <dgm:cxn modelId="{DE1DB76A-5C70-42A4-AC24-7DAD07693851}" type="presOf" srcId="{E6CB789F-16BA-4EE7-B510-85EA39806F66}" destId="{ADD0F046-3161-4A71-8DCA-BEBDA45A3944}" srcOrd="0" destOrd="0" presId="urn:microsoft.com/office/officeart/2005/8/layout/vList3#5"/>
    <dgm:cxn modelId="{7888C46D-5E1C-4CE8-B938-564BB6AF80C6}" srcId="{C072B65E-690F-4E05-B1F7-278D12571B86}" destId="{E6CB789F-16BA-4EE7-B510-85EA39806F66}" srcOrd="1" destOrd="0" parTransId="{0A969ACF-8BC9-49B7-8641-524048C013B8}" sibTransId="{AC3732E0-BC61-41FE-987D-328C9C3317AE}"/>
    <dgm:cxn modelId="{D077404F-EBF6-47F9-BDDF-5A924A30C93B}" type="presOf" srcId="{78DF97B2-57E1-4390-8FF6-51CD12D444FE}" destId="{BDE9A21B-C85A-47D6-B850-9BA326F912C1}" srcOrd="0" destOrd="0" presId="urn:microsoft.com/office/officeart/2005/8/layout/vList3#5"/>
    <dgm:cxn modelId="{91B38396-E5D0-48A8-8213-D84BBA913F42}" srcId="{C072B65E-690F-4E05-B1F7-278D12571B86}" destId="{4DBED7E0-13AF-48FE-BC6B-3AD080B98A51}" srcOrd="5" destOrd="0" parTransId="{A23CEAE2-D1E7-47C3-9236-7D31046E3A77}" sibTransId="{26BCEC5C-DD5B-422C-835C-E1BCC31BE4D5}"/>
    <dgm:cxn modelId="{0F2C2F99-AD70-4B03-ADC8-0A20DBB83A16}" type="presOf" srcId="{6308D802-7E1C-48C5-B74D-9EA2C001B636}" destId="{8F287C45-7EA1-4D63-93D9-97B4F520D3E4}" srcOrd="0" destOrd="0" presId="urn:microsoft.com/office/officeart/2005/8/layout/vList3#5"/>
    <dgm:cxn modelId="{C9645D9B-3D4A-454A-A986-A80CFFEDF7A5}" type="presOf" srcId="{4DBED7E0-13AF-48FE-BC6B-3AD080B98A51}" destId="{743D4A1A-A442-45EC-BDA8-E61BD1DF98F1}" srcOrd="0" destOrd="0" presId="urn:microsoft.com/office/officeart/2005/8/layout/vList3#5"/>
    <dgm:cxn modelId="{36C082CF-3017-4530-8B7F-CDEE6134EBBB}" srcId="{C072B65E-690F-4E05-B1F7-278D12571B86}" destId="{622207D8-F5DD-444B-9328-548825442329}" srcOrd="0" destOrd="0" parTransId="{F37ACD69-3D59-471E-BAC8-EA1D69F27EF9}" sibTransId="{5EBB1672-193D-4305-86ED-C6D240E8CDAB}"/>
    <dgm:cxn modelId="{02DA6EF2-3DFD-40FB-B6D1-49AF42DD2D1A}" srcId="{C072B65E-690F-4E05-B1F7-278D12571B86}" destId="{92EC3C29-A89A-459F-8153-6B740D0220B3}" srcOrd="3" destOrd="0" parTransId="{B353E6B7-4FF2-4B28-B1F4-A2BA95ED81B4}" sibTransId="{B63A2F34-D966-4883-8B6F-5DE2B92EBEEE}"/>
    <dgm:cxn modelId="{4E5DA140-F492-48F4-A83D-8A60A3E6A6C1}" type="presParOf" srcId="{D1A63A15-829A-4AC2-ABFD-845C2928D1DE}" destId="{68794072-CAE2-4268-B422-051A2A965E99}" srcOrd="0" destOrd="0" presId="urn:microsoft.com/office/officeart/2005/8/layout/vList3#5"/>
    <dgm:cxn modelId="{0E15CD5F-24CA-41BF-9F32-93D10F3B3D25}" type="presParOf" srcId="{68794072-CAE2-4268-B422-051A2A965E99}" destId="{9661D1AA-16E6-470F-ADDA-1BB4C49AA4CE}" srcOrd="0" destOrd="0" presId="urn:microsoft.com/office/officeart/2005/8/layout/vList3#5"/>
    <dgm:cxn modelId="{CBAACDCF-0131-495D-8D0C-7C7C07D844E3}" type="presParOf" srcId="{68794072-CAE2-4268-B422-051A2A965E99}" destId="{A97D8587-3895-47EC-8379-377E0D708F11}" srcOrd="1" destOrd="0" presId="urn:microsoft.com/office/officeart/2005/8/layout/vList3#5"/>
    <dgm:cxn modelId="{6579F30E-7E63-4537-9F50-54687322F184}" type="presParOf" srcId="{D1A63A15-829A-4AC2-ABFD-845C2928D1DE}" destId="{D4521276-00AF-4453-8312-A3B6552BD24F}" srcOrd="1" destOrd="0" presId="urn:microsoft.com/office/officeart/2005/8/layout/vList3#5"/>
    <dgm:cxn modelId="{02E0A602-7FA0-424B-A776-0E337ED0FAA8}" type="presParOf" srcId="{D1A63A15-829A-4AC2-ABFD-845C2928D1DE}" destId="{BC406714-4545-40FD-9D11-041E65BAB69C}" srcOrd="2" destOrd="0" presId="urn:microsoft.com/office/officeart/2005/8/layout/vList3#5"/>
    <dgm:cxn modelId="{D1ED867D-346E-4308-89C4-3AE423B8067E}" type="presParOf" srcId="{BC406714-4545-40FD-9D11-041E65BAB69C}" destId="{3B087B99-843D-43B7-BA09-636FDC3616B3}" srcOrd="0" destOrd="0" presId="urn:microsoft.com/office/officeart/2005/8/layout/vList3#5"/>
    <dgm:cxn modelId="{3BA4716F-64C2-491A-8AD5-9079EDB7D6CB}" type="presParOf" srcId="{BC406714-4545-40FD-9D11-041E65BAB69C}" destId="{ADD0F046-3161-4A71-8DCA-BEBDA45A3944}" srcOrd="1" destOrd="0" presId="urn:microsoft.com/office/officeart/2005/8/layout/vList3#5"/>
    <dgm:cxn modelId="{E54ED802-4359-444B-8444-E7B1740FD9E6}" type="presParOf" srcId="{D1A63A15-829A-4AC2-ABFD-845C2928D1DE}" destId="{9B38A948-273C-4BF5-ACD8-BF303926CDAA}" srcOrd="3" destOrd="0" presId="urn:microsoft.com/office/officeart/2005/8/layout/vList3#5"/>
    <dgm:cxn modelId="{A521670D-AD2E-42AC-B582-02E1330D6552}" type="presParOf" srcId="{D1A63A15-829A-4AC2-ABFD-845C2928D1DE}" destId="{09BE5928-1342-4EB4-8555-98D6ED8ABD63}" srcOrd="4" destOrd="0" presId="urn:microsoft.com/office/officeart/2005/8/layout/vList3#5"/>
    <dgm:cxn modelId="{D5D9922A-35EA-475A-ADB4-30B127CC6152}" type="presParOf" srcId="{09BE5928-1342-4EB4-8555-98D6ED8ABD63}" destId="{67823F11-6DF9-4A9F-B7E3-C2E04AFAFC1B}" srcOrd="0" destOrd="0" presId="urn:microsoft.com/office/officeart/2005/8/layout/vList3#5"/>
    <dgm:cxn modelId="{3971A880-541B-4A41-95EA-04C06EA9AFDB}" type="presParOf" srcId="{09BE5928-1342-4EB4-8555-98D6ED8ABD63}" destId="{BDE9A21B-C85A-47D6-B850-9BA326F912C1}" srcOrd="1" destOrd="0" presId="urn:microsoft.com/office/officeart/2005/8/layout/vList3#5"/>
    <dgm:cxn modelId="{8A739D83-A49E-44DB-80F8-EB60E7167953}" type="presParOf" srcId="{D1A63A15-829A-4AC2-ABFD-845C2928D1DE}" destId="{7BD8088D-697C-48B5-85F4-330BDD7C9865}" srcOrd="5" destOrd="0" presId="urn:microsoft.com/office/officeart/2005/8/layout/vList3#5"/>
    <dgm:cxn modelId="{61605B7F-A844-4FF7-9242-0EB7D466040D}" type="presParOf" srcId="{D1A63A15-829A-4AC2-ABFD-845C2928D1DE}" destId="{CCDEF8CA-DF1F-4FA8-9034-7D2CC04C8B57}" srcOrd="6" destOrd="0" presId="urn:microsoft.com/office/officeart/2005/8/layout/vList3#5"/>
    <dgm:cxn modelId="{E221E91C-36CB-4A7C-923F-5FB754AC0834}" type="presParOf" srcId="{CCDEF8CA-DF1F-4FA8-9034-7D2CC04C8B57}" destId="{1D8E1F87-DC72-4687-B8C8-80C50C4AB0DA}" srcOrd="0" destOrd="0" presId="urn:microsoft.com/office/officeart/2005/8/layout/vList3#5"/>
    <dgm:cxn modelId="{F63AC1CA-7BCD-4CC8-ABD7-63A23519AA5B}" type="presParOf" srcId="{CCDEF8CA-DF1F-4FA8-9034-7D2CC04C8B57}" destId="{1211C942-5DE6-4E74-80E9-BB0BE36C6B2B}" srcOrd="1" destOrd="0" presId="urn:microsoft.com/office/officeart/2005/8/layout/vList3#5"/>
    <dgm:cxn modelId="{D6A08F41-52A9-4717-9CB6-7D5CC0972C04}" type="presParOf" srcId="{D1A63A15-829A-4AC2-ABFD-845C2928D1DE}" destId="{92C2D2E9-FF6E-490B-8198-F8CDD5389D7A}" srcOrd="7" destOrd="0" presId="urn:microsoft.com/office/officeart/2005/8/layout/vList3#5"/>
    <dgm:cxn modelId="{64D79890-D42E-42F4-B5D7-717FE65563A9}" type="presParOf" srcId="{D1A63A15-829A-4AC2-ABFD-845C2928D1DE}" destId="{B13DD1F2-8B96-4B0F-88FC-A5D9A552CAA8}" srcOrd="8" destOrd="0" presId="urn:microsoft.com/office/officeart/2005/8/layout/vList3#5"/>
    <dgm:cxn modelId="{2A27C211-D564-4144-9592-703826D3F83A}" type="presParOf" srcId="{B13DD1F2-8B96-4B0F-88FC-A5D9A552CAA8}" destId="{4C00B184-DD0B-4C2C-8B3A-91DB411A9D79}" srcOrd="0" destOrd="0" presId="urn:microsoft.com/office/officeart/2005/8/layout/vList3#5"/>
    <dgm:cxn modelId="{C46864FB-A202-48EE-81FB-CAB89DDF609A}" type="presParOf" srcId="{B13DD1F2-8B96-4B0F-88FC-A5D9A552CAA8}" destId="{8F287C45-7EA1-4D63-93D9-97B4F520D3E4}" srcOrd="1" destOrd="0" presId="urn:microsoft.com/office/officeart/2005/8/layout/vList3#5"/>
    <dgm:cxn modelId="{5C15726E-8116-4C1D-A238-D97B032350FC}" type="presParOf" srcId="{D1A63A15-829A-4AC2-ABFD-845C2928D1DE}" destId="{33C3ACC1-3721-4436-8B2B-CBFF06C77A44}" srcOrd="9" destOrd="0" presId="urn:microsoft.com/office/officeart/2005/8/layout/vList3#5"/>
    <dgm:cxn modelId="{A2E93D71-B053-41E8-BD25-C9456FE86249}" type="presParOf" srcId="{D1A63A15-829A-4AC2-ABFD-845C2928D1DE}" destId="{477F3EC3-26E8-4720-94F7-46B4FA7CD886}" srcOrd="10" destOrd="0" presId="urn:microsoft.com/office/officeart/2005/8/layout/vList3#5"/>
    <dgm:cxn modelId="{B12368DC-B67D-454F-B329-1279294FA4A2}" type="presParOf" srcId="{477F3EC3-26E8-4720-94F7-46B4FA7CD886}" destId="{0EFEE195-0D63-402E-B677-EE2CB27694A5}" srcOrd="0" destOrd="0" presId="urn:microsoft.com/office/officeart/2005/8/layout/vList3#5"/>
    <dgm:cxn modelId="{D685B7E4-ED37-41BF-987E-C866F5F2C1FC}" type="presParOf" srcId="{477F3EC3-26E8-4720-94F7-46B4FA7CD886}" destId="{743D4A1A-A442-45EC-BDA8-E61BD1DF98F1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719993" y="0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893250" y="0"/>
        <a:ext cx="1997367" cy="693030"/>
      </dsp:txXfrm>
    </dsp:sp>
    <dsp:sp modelId="{9661D1AA-16E6-470F-ADDA-1BB4C49AA4CE}">
      <dsp:nvSpPr>
        <dsp:cNvPr id="0" name=""/>
        <dsp:cNvSpPr/>
      </dsp:nvSpPr>
      <dsp:spPr>
        <a:xfrm>
          <a:off x="373478" y="0"/>
          <a:ext cx="693030" cy="6930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719993" y="900272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893250" y="900272"/>
        <a:ext cx="1997367" cy="693030"/>
      </dsp:txXfrm>
    </dsp:sp>
    <dsp:sp modelId="{3B087B99-843D-43B7-BA09-636FDC3616B3}">
      <dsp:nvSpPr>
        <dsp:cNvPr id="0" name=""/>
        <dsp:cNvSpPr/>
      </dsp:nvSpPr>
      <dsp:spPr>
        <a:xfrm>
          <a:off x="373478" y="900272"/>
          <a:ext cx="693030" cy="69303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719993" y="1800178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893250" y="1800178"/>
        <a:ext cx="1997367" cy="693030"/>
      </dsp:txXfrm>
    </dsp:sp>
    <dsp:sp modelId="{67823F11-6DF9-4A9F-B7E3-C2E04AFAFC1B}">
      <dsp:nvSpPr>
        <dsp:cNvPr id="0" name=""/>
        <dsp:cNvSpPr/>
      </dsp:nvSpPr>
      <dsp:spPr>
        <a:xfrm>
          <a:off x="373478" y="1800178"/>
          <a:ext cx="693030" cy="69303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719147" y="2709890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892404" y="2709890"/>
        <a:ext cx="1997367" cy="693030"/>
      </dsp:txXfrm>
    </dsp:sp>
    <dsp:sp modelId="{1D8E1F87-DC72-4687-B8C8-80C50C4AB0DA}">
      <dsp:nvSpPr>
        <dsp:cNvPr id="0" name=""/>
        <dsp:cNvSpPr/>
      </dsp:nvSpPr>
      <dsp:spPr>
        <a:xfrm>
          <a:off x="373478" y="2700084"/>
          <a:ext cx="693030" cy="69303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719993" y="3599990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893250" y="3599990"/>
        <a:ext cx="1997367" cy="693030"/>
      </dsp:txXfrm>
    </dsp:sp>
    <dsp:sp modelId="{4C00B184-DD0B-4C2C-8B3A-91DB411A9D79}">
      <dsp:nvSpPr>
        <dsp:cNvPr id="0" name=""/>
        <dsp:cNvSpPr/>
      </dsp:nvSpPr>
      <dsp:spPr>
        <a:xfrm>
          <a:off x="373478" y="3599990"/>
          <a:ext cx="693030" cy="69303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719993" y="4499896"/>
          <a:ext cx="2170624" cy="69303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607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893250" y="4499896"/>
        <a:ext cx="1997367" cy="693030"/>
      </dsp:txXfrm>
    </dsp:sp>
    <dsp:sp modelId="{0EFEE195-0D63-402E-B677-EE2CB27694A5}">
      <dsp:nvSpPr>
        <dsp:cNvPr id="0" name=""/>
        <dsp:cNvSpPr/>
      </dsp:nvSpPr>
      <dsp:spPr>
        <a:xfrm>
          <a:off x="373208" y="4500263"/>
          <a:ext cx="693030" cy="693030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0375" y="1053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9333" y="1053"/>
        <a:ext cx="2060548" cy="355833"/>
      </dsp:txXfrm>
    </dsp:sp>
    <dsp:sp modelId="{9661D1AA-16E6-470F-ADDA-1BB4C49AA4CE}">
      <dsp:nvSpPr>
        <dsp:cNvPr id="0" name=""/>
        <dsp:cNvSpPr/>
      </dsp:nvSpPr>
      <dsp:spPr>
        <a:xfrm>
          <a:off x="452458" y="1053"/>
          <a:ext cx="355833" cy="3558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9933" y="463964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8891" y="463964"/>
        <a:ext cx="2060548" cy="355833"/>
      </dsp:txXfrm>
    </dsp:sp>
    <dsp:sp modelId="{3B087B99-843D-43B7-BA09-636FDC3616B3}">
      <dsp:nvSpPr>
        <dsp:cNvPr id="0" name=""/>
        <dsp:cNvSpPr/>
      </dsp:nvSpPr>
      <dsp:spPr>
        <a:xfrm>
          <a:off x="452458" y="463106"/>
          <a:ext cx="355833" cy="35583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0375" y="925159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9333" y="925159"/>
        <a:ext cx="2060548" cy="355833"/>
      </dsp:txXfrm>
    </dsp:sp>
    <dsp:sp modelId="{67823F11-6DF9-4A9F-B7E3-C2E04AFAFC1B}">
      <dsp:nvSpPr>
        <dsp:cNvPr id="0" name=""/>
        <dsp:cNvSpPr/>
      </dsp:nvSpPr>
      <dsp:spPr>
        <a:xfrm>
          <a:off x="452458" y="925159"/>
          <a:ext cx="355833" cy="35583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0375" y="1387212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9333" y="1387212"/>
        <a:ext cx="2060548" cy="355833"/>
      </dsp:txXfrm>
    </dsp:sp>
    <dsp:sp modelId="{1D8E1F87-DC72-4687-B8C8-80C50C4AB0DA}">
      <dsp:nvSpPr>
        <dsp:cNvPr id="0" name=""/>
        <dsp:cNvSpPr/>
      </dsp:nvSpPr>
      <dsp:spPr>
        <a:xfrm>
          <a:off x="453860" y="1410786"/>
          <a:ext cx="355833" cy="355833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0375" y="1849264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9333" y="1849264"/>
        <a:ext cx="2060548" cy="355833"/>
      </dsp:txXfrm>
    </dsp:sp>
    <dsp:sp modelId="{4C00B184-DD0B-4C2C-8B3A-91DB411A9D79}">
      <dsp:nvSpPr>
        <dsp:cNvPr id="0" name=""/>
        <dsp:cNvSpPr/>
      </dsp:nvSpPr>
      <dsp:spPr>
        <a:xfrm>
          <a:off x="443150" y="1851090"/>
          <a:ext cx="355833" cy="355833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0375" y="2311317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9333" y="2311317"/>
        <a:ext cx="2060548" cy="355833"/>
      </dsp:txXfrm>
    </dsp:sp>
    <dsp:sp modelId="{0EFEE195-0D63-402E-B677-EE2CB27694A5}">
      <dsp:nvSpPr>
        <dsp:cNvPr id="0" name=""/>
        <dsp:cNvSpPr/>
      </dsp:nvSpPr>
      <dsp:spPr>
        <a:xfrm>
          <a:off x="452458" y="2311317"/>
          <a:ext cx="355833" cy="355833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0375" y="2773370"/>
          <a:ext cx="2149506" cy="355833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13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9333" y="2773370"/>
        <a:ext cx="2060548" cy="355833"/>
      </dsp:txXfrm>
    </dsp:sp>
    <dsp:sp modelId="{660A0BF1-6BE3-4E51-820D-D0461832ABE0}">
      <dsp:nvSpPr>
        <dsp:cNvPr id="0" name=""/>
        <dsp:cNvSpPr/>
      </dsp:nvSpPr>
      <dsp:spPr>
        <a:xfrm>
          <a:off x="452458" y="2773370"/>
          <a:ext cx="355833" cy="355833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>
          <a:off x="368406" y="3685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HES KODU İLE DENETİM VE TAKİP</a:t>
          </a:r>
        </a:p>
      </dsp:txBody>
      <dsp:txXfrm>
        <a:off x="368406" y="3685"/>
        <a:ext cx="1992295" cy="713320"/>
      </dsp:txXfrm>
    </dsp:sp>
    <dsp:sp modelId="{9661D1AA-16E6-470F-ADDA-1BB4C49AA4CE}">
      <dsp:nvSpPr>
        <dsp:cNvPr id="0" name=""/>
        <dsp:cNvSpPr/>
      </dsp:nvSpPr>
      <dsp:spPr>
        <a:xfrm>
          <a:off x="2182371" y="3685"/>
          <a:ext cx="713320" cy="713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>
          <a:off x="347763" y="931656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>
        <a:off x="347763" y="931656"/>
        <a:ext cx="1992295" cy="713320"/>
      </dsp:txXfrm>
    </dsp:sp>
    <dsp:sp modelId="{3B087B99-843D-43B7-BA09-636FDC3616B3}">
      <dsp:nvSpPr>
        <dsp:cNvPr id="0" name=""/>
        <dsp:cNvSpPr/>
      </dsp:nvSpPr>
      <dsp:spPr>
        <a:xfrm>
          <a:off x="2182371" y="929937"/>
          <a:ext cx="713320" cy="71332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>
          <a:off x="368406" y="1856188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OKULUM TEMİZ</a:t>
          </a:r>
        </a:p>
      </dsp:txBody>
      <dsp:txXfrm>
        <a:off x="368406" y="1856188"/>
        <a:ext cx="1992295" cy="713320"/>
      </dsp:txXfrm>
    </dsp:sp>
    <dsp:sp modelId="{67823F11-6DF9-4A9F-B7E3-C2E04AFAFC1B}">
      <dsp:nvSpPr>
        <dsp:cNvPr id="0" name=""/>
        <dsp:cNvSpPr/>
      </dsp:nvSpPr>
      <dsp:spPr>
        <a:xfrm>
          <a:off x="2182371" y="1856188"/>
          <a:ext cx="713320" cy="71332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>
          <a:off x="368406" y="2782440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OKUL SERVİSLERİ</a:t>
          </a:r>
        </a:p>
      </dsp:txBody>
      <dsp:txXfrm>
        <a:off x="368406" y="2782440"/>
        <a:ext cx="1992295" cy="713320"/>
      </dsp:txXfrm>
    </dsp:sp>
    <dsp:sp modelId="{1D8E1F87-DC72-4687-B8C8-80C50C4AB0DA}">
      <dsp:nvSpPr>
        <dsp:cNvPr id="0" name=""/>
        <dsp:cNvSpPr/>
      </dsp:nvSpPr>
      <dsp:spPr>
        <a:xfrm>
          <a:off x="2185181" y="2829697"/>
          <a:ext cx="713320" cy="713320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>
          <a:off x="368406" y="3708691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TEMASSIZ OYUNLAR</a:t>
          </a:r>
        </a:p>
      </dsp:txBody>
      <dsp:txXfrm>
        <a:off x="368406" y="3708691"/>
        <a:ext cx="1992295" cy="713320"/>
      </dsp:txXfrm>
    </dsp:sp>
    <dsp:sp modelId="{4C00B184-DD0B-4C2C-8B3A-91DB411A9D79}">
      <dsp:nvSpPr>
        <dsp:cNvPr id="0" name=""/>
        <dsp:cNvSpPr/>
      </dsp:nvSpPr>
      <dsp:spPr>
        <a:xfrm>
          <a:off x="2163711" y="3712351"/>
          <a:ext cx="713320" cy="713320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>
          <a:off x="368406" y="4634943"/>
          <a:ext cx="2170625" cy="713320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314554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>
              <a:latin typeface="Arial Black" panose="020B0A04020102020204" pitchFamily="34" charset="0"/>
            </a:rPr>
            <a:t>ÖNEMSEYELİM</a:t>
          </a:r>
        </a:p>
      </dsp:txBody>
      <dsp:txXfrm>
        <a:off x="368406" y="4634943"/>
        <a:ext cx="1992295" cy="713320"/>
      </dsp:txXfrm>
    </dsp:sp>
    <dsp:sp modelId="{0EFEE195-0D63-402E-B677-EE2CB27694A5}">
      <dsp:nvSpPr>
        <dsp:cNvPr id="0" name=""/>
        <dsp:cNvSpPr/>
      </dsp:nvSpPr>
      <dsp:spPr>
        <a:xfrm>
          <a:off x="2182371" y="4634943"/>
          <a:ext cx="713320" cy="713320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2" y="433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5" y="433"/>
        <a:ext cx="2036105" cy="355974"/>
      </dsp:txXfrm>
    </dsp:sp>
    <dsp:sp modelId="{9661D1AA-16E6-470F-ADDA-1BB4C49AA4CE}">
      <dsp:nvSpPr>
        <dsp:cNvPr id="0" name=""/>
        <dsp:cNvSpPr/>
      </dsp:nvSpPr>
      <dsp:spPr>
        <a:xfrm>
          <a:off x="446275" y="433"/>
          <a:ext cx="355974" cy="3559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7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6" y="463527"/>
        <a:ext cx="2036105" cy="355974"/>
      </dsp:txXfrm>
    </dsp:sp>
    <dsp:sp modelId="{3B087B99-843D-43B7-BA09-636FDC3616B3}">
      <dsp:nvSpPr>
        <dsp:cNvPr id="0" name=""/>
        <dsp:cNvSpPr/>
      </dsp:nvSpPr>
      <dsp:spPr>
        <a:xfrm>
          <a:off x="446275" y="462669"/>
          <a:ext cx="355974" cy="35597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2" y="924905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5" y="924905"/>
        <a:ext cx="2036105" cy="355974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4" cy="35597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2" y="1387141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5" y="1387141"/>
        <a:ext cx="2036105" cy="355974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4" cy="35597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2" y="1849377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5" y="1849377"/>
        <a:ext cx="2036105" cy="355974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4" cy="355974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2" y="2311613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5" y="2311613"/>
        <a:ext cx="2036105" cy="355974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4" cy="355974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2" y="2773849"/>
          <a:ext cx="2125098" cy="355974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5" y="2773849"/>
        <a:ext cx="2036105" cy="355974"/>
      </dsp:txXfrm>
    </dsp:sp>
    <dsp:sp modelId="{660A0BF1-6BE3-4E51-820D-D0461832ABE0}">
      <dsp:nvSpPr>
        <dsp:cNvPr id="0" name=""/>
        <dsp:cNvSpPr/>
      </dsp:nvSpPr>
      <dsp:spPr>
        <a:xfrm>
          <a:off x="446275" y="2773849"/>
          <a:ext cx="355974" cy="355974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77DA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2313" y="1393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1252" y="1393"/>
        <a:ext cx="2028636" cy="355756"/>
      </dsp:txXfrm>
    </dsp:sp>
    <dsp:sp modelId="{9661D1AA-16E6-470F-ADDA-1BB4C49AA4CE}">
      <dsp:nvSpPr>
        <dsp:cNvPr id="0" name=""/>
        <dsp:cNvSpPr/>
      </dsp:nvSpPr>
      <dsp:spPr>
        <a:xfrm>
          <a:off x="444435" y="1393"/>
          <a:ext cx="355756" cy="3557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2175" y="464203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1114" y="464203"/>
        <a:ext cx="2028636" cy="355756"/>
      </dsp:txXfrm>
    </dsp:sp>
    <dsp:sp modelId="{3B087B99-843D-43B7-BA09-636FDC3616B3}">
      <dsp:nvSpPr>
        <dsp:cNvPr id="0" name=""/>
        <dsp:cNvSpPr/>
      </dsp:nvSpPr>
      <dsp:spPr>
        <a:xfrm>
          <a:off x="444435" y="463345"/>
          <a:ext cx="355756" cy="35575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2313" y="925298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1252" y="925298"/>
        <a:ext cx="2028636" cy="355756"/>
      </dsp:txXfrm>
    </dsp:sp>
    <dsp:sp modelId="{67823F11-6DF9-4A9F-B7E3-C2E04AFAFC1B}">
      <dsp:nvSpPr>
        <dsp:cNvPr id="0" name=""/>
        <dsp:cNvSpPr/>
      </dsp:nvSpPr>
      <dsp:spPr>
        <a:xfrm>
          <a:off x="444435" y="925298"/>
          <a:ext cx="355756" cy="355756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2313" y="1387250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1252" y="1387250"/>
        <a:ext cx="2028636" cy="355756"/>
      </dsp:txXfrm>
    </dsp:sp>
    <dsp:sp modelId="{1D8E1F87-DC72-4687-B8C8-80C50C4AB0DA}">
      <dsp:nvSpPr>
        <dsp:cNvPr id="0" name=""/>
        <dsp:cNvSpPr/>
      </dsp:nvSpPr>
      <dsp:spPr>
        <a:xfrm>
          <a:off x="445836" y="1410819"/>
          <a:ext cx="355756" cy="355756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2313" y="1849203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1252" y="1849203"/>
        <a:ext cx="2028636" cy="355756"/>
      </dsp:txXfrm>
    </dsp:sp>
    <dsp:sp modelId="{4C00B184-DD0B-4C2C-8B3A-91DB411A9D79}">
      <dsp:nvSpPr>
        <dsp:cNvPr id="0" name=""/>
        <dsp:cNvSpPr/>
      </dsp:nvSpPr>
      <dsp:spPr>
        <a:xfrm>
          <a:off x="435128" y="1851028"/>
          <a:ext cx="355756" cy="355756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2313" y="2311155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1252" y="2311155"/>
        <a:ext cx="2028636" cy="355756"/>
      </dsp:txXfrm>
    </dsp:sp>
    <dsp:sp modelId="{0EFEE195-0D63-402E-B677-EE2CB27694A5}">
      <dsp:nvSpPr>
        <dsp:cNvPr id="0" name=""/>
        <dsp:cNvSpPr/>
      </dsp:nvSpPr>
      <dsp:spPr>
        <a:xfrm>
          <a:off x="444435" y="2311155"/>
          <a:ext cx="355756" cy="355756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2313" y="2773108"/>
          <a:ext cx="2117575" cy="355756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79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1252" y="2773108"/>
        <a:ext cx="2028636" cy="355756"/>
      </dsp:txXfrm>
    </dsp:sp>
    <dsp:sp modelId="{660A0BF1-6BE3-4E51-820D-D0461832ABE0}">
      <dsp:nvSpPr>
        <dsp:cNvPr id="0" name=""/>
        <dsp:cNvSpPr/>
      </dsp:nvSpPr>
      <dsp:spPr>
        <a:xfrm>
          <a:off x="444435" y="2773108"/>
          <a:ext cx="355756" cy="355756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47E8B-0D88-4026-B5B2-A75FADE6F1FE}">
      <dsp:nvSpPr>
        <dsp:cNvPr id="0" name=""/>
        <dsp:cNvSpPr/>
      </dsp:nvSpPr>
      <dsp:spPr>
        <a:xfrm>
          <a:off x="5052027" y="3001338"/>
          <a:ext cx="188810" cy="1888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750CC-E575-425B-A153-529FC9AD6D92}">
      <dsp:nvSpPr>
        <dsp:cNvPr id="0" name=""/>
        <dsp:cNvSpPr/>
      </dsp:nvSpPr>
      <dsp:spPr>
        <a:xfrm>
          <a:off x="5217425" y="3266397"/>
          <a:ext cx="188810" cy="188810"/>
        </a:xfrm>
        <a:prstGeom prst="ellipse">
          <a:avLst/>
        </a:prstGeom>
        <a:solidFill>
          <a:schemeClr val="accent4">
            <a:hueOff val="-391105"/>
            <a:satOff val="-4014"/>
            <a:lumOff val="16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94130F-A36F-4EA7-B67E-3D3F63077799}">
      <dsp:nvSpPr>
        <dsp:cNvPr id="0" name=""/>
        <dsp:cNvSpPr/>
      </dsp:nvSpPr>
      <dsp:spPr>
        <a:xfrm>
          <a:off x="5414543" y="3495880"/>
          <a:ext cx="188810" cy="188810"/>
        </a:xfrm>
        <a:prstGeom prst="ellipse">
          <a:avLst/>
        </a:prstGeom>
        <a:solidFill>
          <a:schemeClr val="accent4">
            <a:hueOff val="-782210"/>
            <a:satOff val="-8029"/>
            <a:lumOff val="33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3D1250-A0AB-48A6-ADDB-7AF194A02E78}">
      <dsp:nvSpPr>
        <dsp:cNvPr id="0" name=""/>
        <dsp:cNvSpPr/>
      </dsp:nvSpPr>
      <dsp:spPr>
        <a:xfrm>
          <a:off x="5178908" y="333717"/>
          <a:ext cx="188810" cy="188810"/>
        </a:xfrm>
        <a:prstGeom prst="ellipse">
          <a:avLst/>
        </a:prstGeom>
        <a:solidFill>
          <a:schemeClr val="accent4">
            <a:hueOff val="-1173315"/>
            <a:satOff val="-12043"/>
            <a:lumOff val="50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16ED4-8ADD-4117-BEC1-156C9867E228}">
      <dsp:nvSpPr>
        <dsp:cNvPr id="0" name=""/>
        <dsp:cNvSpPr/>
      </dsp:nvSpPr>
      <dsp:spPr>
        <a:xfrm>
          <a:off x="4926657" y="183401"/>
          <a:ext cx="188810" cy="188810"/>
        </a:xfrm>
        <a:prstGeom prst="ellipse">
          <a:avLst/>
        </a:prstGeom>
        <a:solidFill>
          <a:schemeClr val="accent4">
            <a:hueOff val="-1564420"/>
            <a:satOff val="-16057"/>
            <a:lumOff val="67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891337-516D-4BB7-9725-868462167E25}">
      <dsp:nvSpPr>
        <dsp:cNvPr id="0" name=""/>
        <dsp:cNvSpPr/>
      </dsp:nvSpPr>
      <dsp:spPr>
        <a:xfrm>
          <a:off x="4675162" y="33084"/>
          <a:ext cx="188810" cy="188810"/>
        </a:xfrm>
        <a:prstGeom prst="ellipse">
          <a:avLst/>
        </a:prstGeom>
        <a:solidFill>
          <a:schemeClr val="accent4">
            <a:hueOff val="-1955525"/>
            <a:satOff val="-20072"/>
            <a:lumOff val="83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64A453-67DA-432D-BC90-B3737F87D37A}">
      <dsp:nvSpPr>
        <dsp:cNvPr id="0" name=""/>
        <dsp:cNvSpPr/>
      </dsp:nvSpPr>
      <dsp:spPr>
        <a:xfrm>
          <a:off x="4423667" y="183401"/>
          <a:ext cx="188810" cy="188810"/>
        </a:xfrm>
        <a:prstGeom prst="ellipse">
          <a:avLst/>
        </a:prstGeom>
        <a:solidFill>
          <a:schemeClr val="accent4">
            <a:hueOff val="-2346630"/>
            <a:satOff val="-24086"/>
            <a:lumOff val="100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5B5D4-4D78-4F50-A941-AEE0A0BD02AC}">
      <dsp:nvSpPr>
        <dsp:cNvPr id="0" name=""/>
        <dsp:cNvSpPr/>
      </dsp:nvSpPr>
      <dsp:spPr>
        <a:xfrm>
          <a:off x="4171416" y="333717"/>
          <a:ext cx="188810" cy="188810"/>
        </a:xfrm>
        <a:prstGeom prst="ellipse">
          <a:avLst/>
        </a:prstGeom>
        <a:solidFill>
          <a:schemeClr val="accent4">
            <a:hueOff val="-2737735"/>
            <a:satOff val="-28100"/>
            <a:lumOff val="1174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AE75F1-F6C9-4A4E-A94E-BDEF71A21C11}">
      <dsp:nvSpPr>
        <dsp:cNvPr id="0" name=""/>
        <dsp:cNvSpPr/>
      </dsp:nvSpPr>
      <dsp:spPr>
        <a:xfrm>
          <a:off x="4675162" y="350252"/>
          <a:ext cx="188810" cy="188810"/>
        </a:xfrm>
        <a:prstGeom prst="ellipse">
          <a:avLst/>
        </a:prstGeom>
        <a:solidFill>
          <a:schemeClr val="accent4">
            <a:hueOff val="-3128840"/>
            <a:satOff val="-32115"/>
            <a:lumOff val="134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E23CF-02EF-440B-BB36-3A83B0048BF3}">
      <dsp:nvSpPr>
        <dsp:cNvPr id="0" name=""/>
        <dsp:cNvSpPr/>
      </dsp:nvSpPr>
      <dsp:spPr>
        <a:xfrm>
          <a:off x="4675162" y="667420"/>
          <a:ext cx="188810" cy="188810"/>
        </a:xfrm>
        <a:prstGeom prst="ellipse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22E6F-53E0-41E3-A1F7-9568994D11DB}">
      <dsp:nvSpPr>
        <dsp:cNvPr id="0" name=""/>
        <dsp:cNvSpPr/>
      </dsp:nvSpPr>
      <dsp:spPr>
        <a:xfrm>
          <a:off x="2316022" y="4203432"/>
          <a:ext cx="4072261" cy="109230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861962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b="1" kern="1200" dirty="0"/>
            <a:t>Ellerin yıkanmadan yüz, göz, burun veya </a:t>
          </a:r>
          <a:r>
            <a:rPr lang="tr-TR" altLang="tr-TR" sz="2000" b="1" kern="1200" dirty="0" err="1"/>
            <a:t>ağıza</a:t>
          </a:r>
          <a:r>
            <a:rPr lang="tr-TR" altLang="tr-TR" sz="2000" b="1" kern="1200" dirty="0"/>
            <a:t> götürülmesi ile virüs bulaşır.</a:t>
          </a:r>
          <a:endParaRPr lang="tr-TR" sz="2000" b="1" kern="1200" dirty="0"/>
        </a:p>
      </dsp:txBody>
      <dsp:txXfrm>
        <a:off x="2369344" y="4256754"/>
        <a:ext cx="3965617" cy="985657"/>
      </dsp:txXfrm>
    </dsp:sp>
    <dsp:sp modelId="{9CCB0A70-69EF-4301-BABC-F830CFA6F6A6}">
      <dsp:nvSpPr>
        <dsp:cNvPr id="0" name=""/>
        <dsp:cNvSpPr/>
      </dsp:nvSpPr>
      <dsp:spPr>
        <a:xfrm>
          <a:off x="5641116" y="3115285"/>
          <a:ext cx="1888103" cy="188797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201" t="968" r="-7201" b="968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E24106-17D0-4887-BF9D-115FC2F4DBC3}">
      <dsp:nvSpPr>
        <dsp:cNvPr id="0" name=""/>
        <dsp:cNvSpPr/>
      </dsp:nvSpPr>
      <dsp:spPr>
        <a:xfrm>
          <a:off x="606677" y="2049038"/>
          <a:ext cx="4072261" cy="1092301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861962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altLang="tr-TR" sz="2000" b="1" kern="1200" dirty="0"/>
            <a:t>Öksürme ve aksırma ile ortama saçılan damlacıkların solunması,</a:t>
          </a:r>
          <a:endParaRPr lang="tr-TR" sz="2000" b="1" kern="1200" dirty="0"/>
        </a:p>
      </dsp:txBody>
      <dsp:txXfrm>
        <a:off x="659999" y="2102360"/>
        <a:ext cx="3965617" cy="985657"/>
      </dsp:txXfrm>
    </dsp:sp>
    <dsp:sp modelId="{C807D0CC-F994-40D6-93AE-703FC1DE8FE1}">
      <dsp:nvSpPr>
        <dsp:cNvPr id="0" name=""/>
        <dsp:cNvSpPr/>
      </dsp:nvSpPr>
      <dsp:spPr>
        <a:xfrm>
          <a:off x="3919921" y="978783"/>
          <a:ext cx="1888103" cy="18879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0076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DEDE0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24263" y="432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13257" y="432"/>
        <a:ext cx="2036105" cy="355975"/>
      </dsp:txXfrm>
    </dsp:sp>
    <dsp:sp modelId="{9661D1AA-16E6-470F-ADDA-1BB4C49AA4CE}">
      <dsp:nvSpPr>
        <dsp:cNvPr id="0" name=""/>
        <dsp:cNvSpPr/>
      </dsp:nvSpPr>
      <dsp:spPr>
        <a:xfrm>
          <a:off x="446275" y="432"/>
          <a:ext cx="355975" cy="3559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04053" y="463526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693047" y="463526"/>
        <a:ext cx="2036105" cy="355975"/>
      </dsp:txXfrm>
    </dsp:sp>
    <dsp:sp modelId="{3B087B99-843D-43B7-BA09-636FDC3616B3}">
      <dsp:nvSpPr>
        <dsp:cNvPr id="0" name=""/>
        <dsp:cNvSpPr/>
      </dsp:nvSpPr>
      <dsp:spPr>
        <a:xfrm>
          <a:off x="446275" y="462668"/>
          <a:ext cx="355975" cy="35597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24263" y="924905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13257" y="924905"/>
        <a:ext cx="2036105" cy="355975"/>
      </dsp:txXfrm>
    </dsp:sp>
    <dsp:sp modelId="{67823F11-6DF9-4A9F-B7E3-C2E04AFAFC1B}">
      <dsp:nvSpPr>
        <dsp:cNvPr id="0" name=""/>
        <dsp:cNvSpPr/>
      </dsp:nvSpPr>
      <dsp:spPr>
        <a:xfrm>
          <a:off x="446275" y="924905"/>
          <a:ext cx="355975" cy="35597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24263" y="1387141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13257" y="1387141"/>
        <a:ext cx="2036105" cy="355975"/>
      </dsp:txXfrm>
    </dsp:sp>
    <dsp:sp modelId="{1D8E1F87-DC72-4687-B8C8-80C50C4AB0DA}">
      <dsp:nvSpPr>
        <dsp:cNvPr id="0" name=""/>
        <dsp:cNvSpPr/>
      </dsp:nvSpPr>
      <dsp:spPr>
        <a:xfrm>
          <a:off x="447678" y="1410724"/>
          <a:ext cx="355975" cy="35597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24263" y="1849377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13257" y="1849377"/>
        <a:ext cx="2036105" cy="355975"/>
      </dsp:txXfrm>
    </dsp:sp>
    <dsp:sp modelId="{4C00B184-DD0B-4C2C-8B3A-91DB411A9D79}">
      <dsp:nvSpPr>
        <dsp:cNvPr id="0" name=""/>
        <dsp:cNvSpPr/>
      </dsp:nvSpPr>
      <dsp:spPr>
        <a:xfrm>
          <a:off x="436963" y="1851203"/>
          <a:ext cx="355975" cy="35597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24263" y="2311613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13257" y="2311613"/>
        <a:ext cx="2036105" cy="355975"/>
      </dsp:txXfrm>
    </dsp:sp>
    <dsp:sp modelId="{0EFEE195-0D63-402E-B677-EE2CB27694A5}">
      <dsp:nvSpPr>
        <dsp:cNvPr id="0" name=""/>
        <dsp:cNvSpPr/>
      </dsp:nvSpPr>
      <dsp:spPr>
        <a:xfrm>
          <a:off x="446275" y="2311613"/>
          <a:ext cx="355975" cy="35597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24263" y="2773850"/>
          <a:ext cx="2125099" cy="355975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975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13257" y="2773850"/>
        <a:ext cx="2036105" cy="355975"/>
      </dsp:txXfrm>
    </dsp:sp>
    <dsp:sp modelId="{660A0BF1-6BE3-4E51-820D-D0461832ABE0}">
      <dsp:nvSpPr>
        <dsp:cNvPr id="0" name=""/>
        <dsp:cNvSpPr/>
      </dsp:nvSpPr>
      <dsp:spPr>
        <a:xfrm>
          <a:off x="446275" y="2773850"/>
          <a:ext cx="355975" cy="355975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35634" y="2115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HES KODU İLE DENETİM TAKİP</a:t>
          </a:r>
        </a:p>
      </dsp:txBody>
      <dsp:txXfrm rot="10800000">
        <a:off x="724532" y="2115"/>
        <a:ext cx="2081727" cy="355592"/>
      </dsp:txXfrm>
    </dsp:sp>
    <dsp:sp modelId="{9661D1AA-16E6-470F-ADDA-1BB4C49AA4CE}">
      <dsp:nvSpPr>
        <dsp:cNvPr id="0" name=""/>
        <dsp:cNvSpPr/>
      </dsp:nvSpPr>
      <dsp:spPr>
        <a:xfrm>
          <a:off x="457838" y="2115"/>
          <a:ext cx="355592" cy="3555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14991" y="4647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50" b="1" kern="1200" dirty="0">
              <a:latin typeface="Arial Black" panose="020B0A04020102020204" pitchFamily="34" charset="0"/>
            </a:rPr>
            <a:t>KORONAVİRÜS KONTROL KILAVUZLARI</a:t>
          </a:r>
        </a:p>
      </dsp:txBody>
      <dsp:txXfrm rot="10800000">
        <a:off x="703889" y="464711"/>
        <a:ext cx="2081727" cy="355592"/>
      </dsp:txXfrm>
    </dsp:sp>
    <dsp:sp modelId="{3B087B99-843D-43B7-BA09-636FDC3616B3}">
      <dsp:nvSpPr>
        <dsp:cNvPr id="0" name=""/>
        <dsp:cNvSpPr/>
      </dsp:nvSpPr>
      <dsp:spPr>
        <a:xfrm>
          <a:off x="457838" y="463854"/>
          <a:ext cx="355592" cy="3555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35634" y="925593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OKULUM TEMİZ</a:t>
          </a:r>
        </a:p>
      </dsp:txBody>
      <dsp:txXfrm rot="10800000">
        <a:off x="724532" y="925593"/>
        <a:ext cx="2081727" cy="355592"/>
      </dsp:txXfrm>
    </dsp:sp>
    <dsp:sp modelId="{67823F11-6DF9-4A9F-B7E3-C2E04AFAFC1B}">
      <dsp:nvSpPr>
        <dsp:cNvPr id="0" name=""/>
        <dsp:cNvSpPr/>
      </dsp:nvSpPr>
      <dsp:spPr>
        <a:xfrm>
          <a:off x="457838" y="925593"/>
          <a:ext cx="355592" cy="35559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35634" y="138733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OKUL SERVİSLERİ</a:t>
          </a:r>
        </a:p>
      </dsp:txBody>
      <dsp:txXfrm rot="10800000">
        <a:off x="724532" y="1387332"/>
        <a:ext cx="2081727" cy="355592"/>
      </dsp:txXfrm>
    </dsp:sp>
    <dsp:sp modelId="{1D8E1F87-DC72-4687-B8C8-80C50C4AB0DA}">
      <dsp:nvSpPr>
        <dsp:cNvPr id="0" name=""/>
        <dsp:cNvSpPr/>
      </dsp:nvSpPr>
      <dsp:spPr>
        <a:xfrm>
          <a:off x="459239" y="1410890"/>
          <a:ext cx="355592" cy="35559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35634" y="1849072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TEMASSIZ OYUNLAR</a:t>
          </a:r>
        </a:p>
      </dsp:txBody>
      <dsp:txXfrm rot="10800000">
        <a:off x="724532" y="1849072"/>
        <a:ext cx="2081727" cy="355592"/>
      </dsp:txXfrm>
    </dsp:sp>
    <dsp:sp modelId="{4C00B184-DD0B-4C2C-8B3A-91DB411A9D79}">
      <dsp:nvSpPr>
        <dsp:cNvPr id="0" name=""/>
        <dsp:cNvSpPr/>
      </dsp:nvSpPr>
      <dsp:spPr>
        <a:xfrm>
          <a:off x="448536" y="1850896"/>
          <a:ext cx="355592" cy="355592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35634" y="2310811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ÖNEMSEYELİM</a:t>
          </a:r>
        </a:p>
      </dsp:txBody>
      <dsp:txXfrm rot="10800000">
        <a:off x="724532" y="2310811"/>
        <a:ext cx="2081727" cy="355592"/>
      </dsp:txXfrm>
    </dsp:sp>
    <dsp:sp modelId="{0EFEE195-0D63-402E-B677-EE2CB27694A5}">
      <dsp:nvSpPr>
        <dsp:cNvPr id="0" name=""/>
        <dsp:cNvSpPr/>
      </dsp:nvSpPr>
      <dsp:spPr>
        <a:xfrm>
          <a:off x="457838" y="2310811"/>
          <a:ext cx="355592" cy="355592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EFB6-4584-492F-A54A-B0441D993A8A}">
      <dsp:nvSpPr>
        <dsp:cNvPr id="0" name=""/>
        <dsp:cNvSpPr/>
      </dsp:nvSpPr>
      <dsp:spPr>
        <a:xfrm rot="10800000">
          <a:off x="635634" y="2772550"/>
          <a:ext cx="2170625" cy="355592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06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b="1" kern="1200" dirty="0">
              <a:latin typeface="Arial Black" panose="020B0A04020102020204" pitchFamily="34" charset="0"/>
            </a:rPr>
            <a:t>PLAZMA BAĞIŞI</a:t>
          </a:r>
        </a:p>
      </dsp:txBody>
      <dsp:txXfrm rot="10800000">
        <a:off x="724532" y="2772550"/>
        <a:ext cx="2081727" cy="355592"/>
      </dsp:txXfrm>
    </dsp:sp>
    <dsp:sp modelId="{660A0BF1-6BE3-4E51-820D-D0461832ABE0}">
      <dsp:nvSpPr>
        <dsp:cNvPr id="0" name=""/>
        <dsp:cNvSpPr/>
      </dsp:nvSpPr>
      <dsp:spPr>
        <a:xfrm>
          <a:off x="457838" y="2772550"/>
          <a:ext cx="355592" cy="355592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DA70F-4137-4AAE-A072-25248D5564D7}">
      <dsp:nvSpPr>
        <dsp:cNvPr id="0" name=""/>
        <dsp:cNvSpPr/>
      </dsp:nvSpPr>
      <dsp:spPr>
        <a:xfrm>
          <a:off x="-6409310" y="-980682"/>
          <a:ext cx="7631614" cy="7631614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6C162-0549-4A70-9847-084C1220E290}">
      <dsp:nvSpPr>
        <dsp:cNvPr id="0" name=""/>
        <dsp:cNvSpPr/>
      </dsp:nvSpPr>
      <dsp:spPr>
        <a:xfrm>
          <a:off x="787030" y="567024"/>
          <a:ext cx="6989401" cy="1134049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15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3200" b="1" kern="1200" dirty="0">
              <a:latin typeface="Arial Black" panose="020B0A04020102020204" pitchFamily="34" charset="0"/>
            </a:rPr>
            <a:t>MASKE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400" kern="1200" dirty="0">
              <a:solidFill>
                <a:schemeClr val="bg1"/>
              </a:solidFill>
              <a:latin typeface="Arial" panose="020B0604020202020204" pitchFamily="34" charset="0"/>
            </a:rPr>
            <a:t>Maskesiz dışarı çıkmıyorum.</a:t>
          </a:r>
          <a:r>
            <a:rPr lang="tr-TR" sz="2800" kern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rPr>
            <a:t>.</a:t>
          </a:r>
          <a:endParaRPr lang="tr-TR" sz="2800" kern="1200" dirty="0"/>
        </a:p>
      </dsp:txBody>
      <dsp:txXfrm>
        <a:off x="787030" y="567024"/>
        <a:ext cx="6989401" cy="1134049"/>
      </dsp:txXfrm>
    </dsp:sp>
    <dsp:sp modelId="{38332F0E-722E-4949-BF10-BD97996D934B}">
      <dsp:nvSpPr>
        <dsp:cNvPr id="0" name=""/>
        <dsp:cNvSpPr/>
      </dsp:nvSpPr>
      <dsp:spPr>
        <a:xfrm>
          <a:off x="77781" y="442350"/>
          <a:ext cx="1417562" cy="141756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830BE-D558-4AE5-80B4-B7FCA9FD8DBA}">
      <dsp:nvSpPr>
        <dsp:cNvPr id="0" name=""/>
        <dsp:cNvSpPr/>
      </dsp:nvSpPr>
      <dsp:spPr>
        <a:xfrm>
          <a:off x="1199257" y="2268099"/>
          <a:ext cx="6577173" cy="113404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15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3200" b="1" kern="1200" dirty="0">
              <a:latin typeface="Arial Black" panose="020B0A04020102020204" pitchFamily="34" charset="0"/>
            </a:rPr>
            <a:t>MESAFE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400" kern="1200" dirty="0">
              <a:solidFill>
                <a:schemeClr val="bg1"/>
              </a:solidFill>
              <a:latin typeface="Arial" panose="020B0604020202020204" pitchFamily="34" charset="0"/>
            </a:rPr>
            <a:t>Çevremdekilerle mesafeli duruyorum.</a:t>
          </a:r>
          <a:endParaRPr lang="tr-TR" sz="2600" kern="1200" dirty="0"/>
        </a:p>
      </dsp:txBody>
      <dsp:txXfrm>
        <a:off x="1199257" y="2268099"/>
        <a:ext cx="6577173" cy="1134049"/>
      </dsp:txXfrm>
    </dsp:sp>
    <dsp:sp modelId="{7ECE53ED-8771-4BA7-B273-D5F1B04FEAE8}">
      <dsp:nvSpPr>
        <dsp:cNvPr id="0" name=""/>
        <dsp:cNvSpPr/>
      </dsp:nvSpPr>
      <dsp:spPr>
        <a:xfrm>
          <a:off x="490476" y="2126343"/>
          <a:ext cx="1417562" cy="1417562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AF5B8-4A44-43F6-A110-C71D1801B863}">
      <dsp:nvSpPr>
        <dsp:cNvPr id="0" name=""/>
        <dsp:cNvSpPr/>
      </dsp:nvSpPr>
      <dsp:spPr>
        <a:xfrm>
          <a:off x="787030" y="3969174"/>
          <a:ext cx="6989401" cy="1134049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15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3200" b="1" kern="1200" dirty="0">
              <a:latin typeface="Arial Black" panose="020B0A04020102020204" pitchFamily="34" charset="0"/>
            </a:rPr>
            <a:t>TEMİZLİK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r-TR" sz="2400" kern="1200" dirty="0">
              <a:solidFill>
                <a:schemeClr val="bg1"/>
              </a:solidFill>
              <a:latin typeface="Arial" panose="020B0604020202020204" pitchFamily="34" charset="0"/>
            </a:rPr>
            <a:t>Hijyene dikkat ediyorum.</a:t>
          </a:r>
          <a:endParaRPr lang="tr-TR" sz="3000" kern="1200" dirty="0"/>
        </a:p>
      </dsp:txBody>
      <dsp:txXfrm>
        <a:off x="787030" y="3969174"/>
        <a:ext cx="6989401" cy="1134049"/>
      </dsp:txXfrm>
    </dsp:sp>
    <dsp:sp modelId="{030A0786-0453-4D23-AD54-06AA86D20309}">
      <dsp:nvSpPr>
        <dsp:cNvPr id="0" name=""/>
        <dsp:cNvSpPr/>
      </dsp:nvSpPr>
      <dsp:spPr>
        <a:xfrm>
          <a:off x="78249" y="3827418"/>
          <a:ext cx="1417562" cy="1417562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D8587-3895-47EC-8379-377E0D708F11}">
      <dsp:nvSpPr>
        <dsp:cNvPr id="0" name=""/>
        <dsp:cNvSpPr/>
      </dsp:nvSpPr>
      <dsp:spPr>
        <a:xfrm rot="10800000">
          <a:off x="646446" y="0"/>
          <a:ext cx="2170624" cy="398839"/>
        </a:xfrm>
        <a:prstGeom prst="homePlat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KORONAVİRÜS</a:t>
          </a:r>
        </a:p>
      </dsp:txBody>
      <dsp:txXfrm rot="10800000">
        <a:off x="746156" y="0"/>
        <a:ext cx="2070914" cy="398839"/>
      </dsp:txXfrm>
    </dsp:sp>
    <dsp:sp modelId="{9661D1AA-16E6-470F-ADDA-1BB4C49AA4CE}">
      <dsp:nvSpPr>
        <dsp:cNvPr id="0" name=""/>
        <dsp:cNvSpPr/>
      </dsp:nvSpPr>
      <dsp:spPr>
        <a:xfrm>
          <a:off x="447026" y="0"/>
          <a:ext cx="398839" cy="3988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0F046-3161-4A71-8DCA-BEBDA45A3944}">
      <dsp:nvSpPr>
        <dsp:cNvPr id="0" name=""/>
        <dsp:cNvSpPr/>
      </dsp:nvSpPr>
      <dsp:spPr>
        <a:xfrm rot="10800000">
          <a:off x="646446" y="51843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MASKE</a:t>
          </a:r>
        </a:p>
      </dsp:txBody>
      <dsp:txXfrm rot="10800000">
        <a:off x="746156" y="518435"/>
        <a:ext cx="2070914" cy="398839"/>
      </dsp:txXfrm>
    </dsp:sp>
    <dsp:sp modelId="{3B087B99-843D-43B7-BA09-636FDC3616B3}">
      <dsp:nvSpPr>
        <dsp:cNvPr id="0" name=""/>
        <dsp:cNvSpPr/>
      </dsp:nvSpPr>
      <dsp:spPr>
        <a:xfrm>
          <a:off x="447026" y="518435"/>
          <a:ext cx="398839" cy="39883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A21B-C85A-47D6-B850-9BA326F912C1}">
      <dsp:nvSpPr>
        <dsp:cNvPr id="0" name=""/>
        <dsp:cNvSpPr/>
      </dsp:nvSpPr>
      <dsp:spPr>
        <a:xfrm rot="10800000">
          <a:off x="646446" y="103633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MESAFE</a:t>
          </a:r>
        </a:p>
      </dsp:txBody>
      <dsp:txXfrm rot="10800000">
        <a:off x="746156" y="1036332"/>
        <a:ext cx="2070914" cy="398839"/>
      </dsp:txXfrm>
    </dsp:sp>
    <dsp:sp modelId="{67823F11-6DF9-4A9F-B7E3-C2E04AFAFC1B}">
      <dsp:nvSpPr>
        <dsp:cNvPr id="0" name=""/>
        <dsp:cNvSpPr/>
      </dsp:nvSpPr>
      <dsp:spPr>
        <a:xfrm>
          <a:off x="447026" y="1036332"/>
          <a:ext cx="398839" cy="39883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1C942-5DE6-4E74-80E9-BB0BE36C6B2B}">
      <dsp:nvSpPr>
        <dsp:cNvPr id="0" name=""/>
        <dsp:cNvSpPr/>
      </dsp:nvSpPr>
      <dsp:spPr>
        <a:xfrm rot="10800000">
          <a:off x="645599" y="1559872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HİJYEN</a:t>
          </a:r>
        </a:p>
      </dsp:txBody>
      <dsp:txXfrm rot="10800000">
        <a:off x="745309" y="1559872"/>
        <a:ext cx="2070914" cy="398839"/>
      </dsp:txXfrm>
    </dsp:sp>
    <dsp:sp modelId="{1D8E1F87-DC72-4687-B8C8-80C50C4AB0DA}">
      <dsp:nvSpPr>
        <dsp:cNvPr id="0" name=""/>
        <dsp:cNvSpPr/>
      </dsp:nvSpPr>
      <dsp:spPr>
        <a:xfrm>
          <a:off x="447026" y="1554228"/>
          <a:ext cx="398839" cy="39883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87C45-7EA1-4D63-93D9-97B4F520D3E4}">
      <dsp:nvSpPr>
        <dsp:cNvPr id="0" name=""/>
        <dsp:cNvSpPr/>
      </dsp:nvSpPr>
      <dsp:spPr>
        <a:xfrm rot="10800000">
          <a:off x="646446" y="2072125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BİLİM KURULU</a:t>
          </a:r>
        </a:p>
      </dsp:txBody>
      <dsp:txXfrm rot="10800000">
        <a:off x="746156" y="2072125"/>
        <a:ext cx="2070914" cy="398839"/>
      </dsp:txXfrm>
    </dsp:sp>
    <dsp:sp modelId="{4C00B184-DD0B-4C2C-8B3A-91DB411A9D79}">
      <dsp:nvSpPr>
        <dsp:cNvPr id="0" name=""/>
        <dsp:cNvSpPr/>
      </dsp:nvSpPr>
      <dsp:spPr>
        <a:xfrm>
          <a:off x="447026" y="2072125"/>
          <a:ext cx="398839" cy="39883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D4A1A-A442-45EC-BDA8-E61BD1DF98F1}">
      <dsp:nvSpPr>
        <dsp:cNvPr id="0" name=""/>
        <dsp:cNvSpPr/>
      </dsp:nvSpPr>
      <dsp:spPr>
        <a:xfrm rot="10800000">
          <a:off x="646446" y="2590021"/>
          <a:ext cx="2170624" cy="398839"/>
        </a:xfrm>
        <a:prstGeom prst="homePlat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877" tIns="41910" rIns="78232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100" kern="1200" dirty="0">
              <a:latin typeface="Arial Black" panose="020B0A04020102020204" pitchFamily="34" charset="0"/>
            </a:rPr>
            <a:t>AŞAMALI SEYRELTİLMİŞ EĞİTİM</a:t>
          </a:r>
        </a:p>
      </dsp:txBody>
      <dsp:txXfrm rot="10800000">
        <a:off x="746156" y="2590021"/>
        <a:ext cx="2070914" cy="398839"/>
      </dsp:txXfrm>
    </dsp:sp>
    <dsp:sp modelId="{0EFEE195-0D63-402E-B677-EE2CB27694A5}">
      <dsp:nvSpPr>
        <dsp:cNvPr id="0" name=""/>
        <dsp:cNvSpPr/>
      </dsp:nvSpPr>
      <dsp:spPr>
        <a:xfrm>
          <a:off x="446870" y="2590561"/>
          <a:ext cx="398839" cy="398839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2A1E28-2903-47E4-AC80-FF51B39C05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8E3D-CB14-411C-AD43-DEDCEC9870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A5CC9-8A8D-4C54-AE11-14F55FAFFF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B4E1B-EC2B-458A-97CE-1BA27FADF76E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FFBDA1-6F2A-420C-9755-E0081708B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79A2DC-B23A-448A-952C-D7FA0EFE3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900A10-28EF-4668-B0B9-ABD343D6F659}" type="datetimeFigureOut">
              <a:rPr lang="en-ID"/>
              <a:pPr>
                <a:defRPr/>
              </a:pPr>
              <a:t>13/09/2020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E61F3D-C0F1-465A-8E54-D03C0A7223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F42F01D-B256-4C8C-9E57-8DAFD8D36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100A3-0AC4-4111-A916-CD37A5A613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D25D1-F2FA-49EA-B0E6-6EEE2063E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3EB817-8D1F-4B3B-8D3C-67A063DE2BC0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05529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1F67ED46-A190-4F58-8C20-772202473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BE13409-398A-4A40-8D26-AD939E632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D" altLang="tr-TR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948613A2-A8D9-4B19-A082-90263B186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77D26AFE-3FDC-4A7C-9B62-5F2AC2F4C497}" type="slidenum">
              <a:rPr lang="en-ID" altLang="tr-TR"/>
              <a:pPr eaLnBrk="1" hangingPunct="1"/>
              <a:t>1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12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B817-8D1F-4B3B-8D3C-67A063DE2BC0}" type="slidenum">
              <a:rPr lang="en-ID" altLang="tr-TR" smtClean="0"/>
              <a:pPr/>
              <a:t>4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36898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3EB817-8D1F-4B3B-8D3C-67A063DE2BC0}" type="slidenum">
              <a:rPr lang="en-ID" altLang="tr-TR" smtClean="0"/>
              <a:pPr/>
              <a:t>5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029421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ayt Resmi Yer Tutucusu 1">
            <a:extLst>
              <a:ext uri="{FF2B5EF4-FFF2-40B4-BE49-F238E27FC236}">
                <a16:creationId xmlns:a16="http://schemas.microsoft.com/office/drawing/2014/main" id="{BFB862C6-6B69-4F08-9A60-01161C7B1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 Yer Tutucusu 2">
            <a:extLst>
              <a:ext uri="{FF2B5EF4-FFF2-40B4-BE49-F238E27FC236}">
                <a16:creationId xmlns:a16="http://schemas.microsoft.com/office/drawing/2014/main" id="{AD4838CC-624E-4389-8F78-52CCCE6026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B601FC-B7AB-4D54-9669-3324918C8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95CA9F3B-C69D-4024-ACCA-0B0C918B7547}" type="slidenum">
              <a:rPr lang="en-ID" altLang="tr-TR"/>
              <a:pPr eaLnBrk="1" hangingPunct="1"/>
              <a:t>28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82846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E495199-14B1-4469-9F46-A7253D8808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7BDC5CC-7CD7-4825-B182-6F458EAC1002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32140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D013A8C-C4F5-4F80-9EE0-A9813993FE69}"/>
              </a:ext>
            </a:extLst>
          </p:cNvPr>
          <p:cNvSpPr/>
          <p:nvPr userDrawn="1"/>
        </p:nvSpPr>
        <p:spPr>
          <a:xfrm>
            <a:off x="4310063" y="0"/>
            <a:ext cx="58658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3457695" y="4078106"/>
            <a:ext cx="1560286" cy="1560286"/>
          </a:xfrm>
          <a:custGeom>
            <a:avLst/>
            <a:gdLst>
              <a:gd name="connsiteX0" fmla="*/ 780143 w 1560286"/>
              <a:gd name="connsiteY0" fmla="*/ 0 h 1560286"/>
              <a:gd name="connsiteX1" fmla="*/ 1560286 w 1560286"/>
              <a:gd name="connsiteY1" fmla="*/ 780143 h 1560286"/>
              <a:gd name="connsiteX2" fmla="*/ 780143 w 1560286"/>
              <a:gd name="connsiteY2" fmla="*/ 1560286 h 1560286"/>
              <a:gd name="connsiteX3" fmla="*/ 0 w 1560286"/>
              <a:gd name="connsiteY3" fmla="*/ 780143 h 1560286"/>
              <a:gd name="connsiteX4" fmla="*/ 780143 w 1560286"/>
              <a:gd name="connsiteY4" fmla="*/ 0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86" h="1560286">
                <a:moveTo>
                  <a:pt x="780143" y="0"/>
                </a:moveTo>
                <a:cubicBezTo>
                  <a:pt x="1211004" y="0"/>
                  <a:pt x="1560286" y="349282"/>
                  <a:pt x="1560286" y="780143"/>
                </a:cubicBezTo>
                <a:cubicBezTo>
                  <a:pt x="1560286" y="1211004"/>
                  <a:pt x="1211004" y="1560286"/>
                  <a:pt x="780143" y="1560286"/>
                </a:cubicBezTo>
                <a:cubicBezTo>
                  <a:pt x="349282" y="1560286"/>
                  <a:pt x="0" y="1211004"/>
                  <a:pt x="0" y="780143"/>
                </a:cubicBezTo>
                <a:cubicBezTo>
                  <a:pt x="0" y="349282"/>
                  <a:pt x="349282" y="0"/>
                  <a:pt x="7801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501197" y="4078106"/>
            <a:ext cx="1560286" cy="1560286"/>
          </a:xfrm>
          <a:custGeom>
            <a:avLst/>
            <a:gdLst>
              <a:gd name="connsiteX0" fmla="*/ 780143 w 1560286"/>
              <a:gd name="connsiteY0" fmla="*/ 0 h 1560286"/>
              <a:gd name="connsiteX1" fmla="*/ 1560286 w 1560286"/>
              <a:gd name="connsiteY1" fmla="*/ 780143 h 1560286"/>
              <a:gd name="connsiteX2" fmla="*/ 780143 w 1560286"/>
              <a:gd name="connsiteY2" fmla="*/ 1560286 h 1560286"/>
              <a:gd name="connsiteX3" fmla="*/ 0 w 1560286"/>
              <a:gd name="connsiteY3" fmla="*/ 780143 h 1560286"/>
              <a:gd name="connsiteX4" fmla="*/ 780143 w 1560286"/>
              <a:gd name="connsiteY4" fmla="*/ 0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86" h="1560286">
                <a:moveTo>
                  <a:pt x="780143" y="0"/>
                </a:moveTo>
                <a:cubicBezTo>
                  <a:pt x="1211004" y="0"/>
                  <a:pt x="1560286" y="349282"/>
                  <a:pt x="1560286" y="780143"/>
                </a:cubicBezTo>
                <a:cubicBezTo>
                  <a:pt x="1560286" y="1211004"/>
                  <a:pt x="1211004" y="1560286"/>
                  <a:pt x="780143" y="1560286"/>
                </a:cubicBezTo>
                <a:cubicBezTo>
                  <a:pt x="349282" y="1560286"/>
                  <a:pt x="0" y="1211004"/>
                  <a:pt x="0" y="780143"/>
                </a:cubicBezTo>
                <a:cubicBezTo>
                  <a:pt x="0" y="349282"/>
                  <a:pt x="349282" y="0"/>
                  <a:pt x="7801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5402940" y="4078106"/>
            <a:ext cx="1560286" cy="1560286"/>
          </a:xfrm>
          <a:custGeom>
            <a:avLst/>
            <a:gdLst>
              <a:gd name="connsiteX0" fmla="*/ 780143 w 1560286"/>
              <a:gd name="connsiteY0" fmla="*/ 0 h 1560286"/>
              <a:gd name="connsiteX1" fmla="*/ 1560286 w 1560286"/>
              <a:gd name="connsiteY1" fmla="*/ 780143 h 1560286"/>
              <a:gd name="connsiteX2" fmla="*/ 780143 w 1560286"/>
              <a:gd name="connsiteY2" fmla="*/ 1560286 h 1560286"/>
              <a:gd name="connsiteX3" fmla="*/ 0 w 1560286"/>
              <a:gd name="connsiteY3" fmla="*/ 780143 h 1560286"/>
              <a:gd name="connsiteX4" fmla="*/ 780143 w 1560286"/>
              <a:gd name="connsiteY4" fmla="*/ 0 h 156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86" h="1560286">
                <a:moveTo>
                  <a:pt x="780143" y="0"/>
                </a:moveTo>
                <a:cubicBezTo>
                  <a:pt x="1211004" y="0"/>
                  <a:pt x="1560286" y="349282"/>
                  <a:pt x="1560286" y="780143"/>
                </a:cubicBezTo>
                <a:cubicBezTo>
                  <a:pt x="1560286" y="1211004"/>
                  <a:pt x="1211004" y="1560286"/>
                  <a:pt x="780143" y="1560286"/>
                </a:cubicBezTo>
                <a:cubicBezTo>
                  <a:pt x="349282" y="1560286"/>
                  <a:pt x="0" y="1211004"/>
                  <a:pt x="0" y="780143"/>
                </a:cubicBezTo>
                <a:cubicBezTo>
                  <a:pt x="0" y="349282"/>
                  <a:pt x="349282" y="0"/>
                  <a:pt x="7801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524750" y="609601"/>
            <a:ext cx="4667251" cy="5028792"/>
          </a:xfrm>
          <a:custGeom>
            <a:avLst/>
            <a:gdLst>
              <a:gd name="connsiteX0" fmla="*/ 0 w 4310743"/>
              <a:gd name="connsiteY0" fmla="*/ 0 h 5028792"/>
              <a:gd name="connsiteX1" fmla="*/ 4310743 w 4310743"/>
              <a:gd name="connsiteY1" fmla="*/ 0 h 5028792"/>
              <a:gd name="connsiteX2" fmla="*/ 4310743 w 4310743"/>
              <a:gd name="connsiteY2" fmla="*/ 5028792 h 5028792"/>
              <a:gd name="connsiteX3" fmla="*/ 0 w 4310743"/>
              <a:gd name="connsiteY3" fmla="*/ 5028792 h 50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5028792">
                <a:moveTo>
                  <a:pt x="0" y="0"/>
                </a:moveTo>
                <a:lnTo>
                  <a:pt x="4310743" y="0"/>
                </a:lnTo>
                <a:lnTo>
                  <a:pt x="4310743" y="5028792"/>
                </a:lnTo>
                <a:lnTo>
                  <a:pt x="0" y="502879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2E34F7-5B80-41D3-BCE0-EBECD87F26F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DA55E0D2-EE41-49B4-880A-94E82CA5E543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27131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51AA4A8A-53CB-4D54-949F-5D7B0356C430}"/>
              </a:ext>
            </a:extLst>
          </p:cNvPr>
          <p:cNvSpPr/>
          <p:nvPr userDrawn="1"/>
        </p:nvSpPr>
        <p:spPr>
          <a:xfrm>
            <a:off x="9320213" y="0"/>
            <a:ext cx="28717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EFE76B4-8EE3-4844-ACF4-4837FF2C6296}"/>
              </a:ext>
            </a:extLst>
          </p:cNvPr>
          <p:cNvSpPr/>
          <p:nvPr userDrawn="1"/>
        </p:nvSpPr>
        <p:spPr>
          <a:xfrm>
            <a:off x="0" y="1219200"/>
            <a:ext cx="957263" cy="4427538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ED5B1ED-10BB-440C-A07C-77CFA53AB2AC}"/>
              </a:ext>
            </a:extLst>
          </p:cNvPr>
          <p:cNvSpPr/>
          <p:nvPr userDrawn="1"/>
        </p:nvSpPr>
        <p:spPr>
          <a:xfrm>
            <a:off x="11234738" y="1219200"/>
            <a:ext cx="957262" cy="4427538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57944" y="1219199"/>
            <a:ext cx="4339770" cy="4426857"/>
          </a:xfrm>
          <a:custGeom>
            <a:avLst/>
            <a:gdLst>
              <a:gd name="connsiteX0" fmla="*/ 0 w 4310743"/>
              <a:gd name="connsiteY0" fmla="*/ 0 h 5028792"/>
              <a:gd name="connsiteX1" fmla="*/ 4310743 w 4310743"/>
              <a:gd name="connsiteY1" fmla="*/ 0 h 5028792"/>
              <a:gd name="connsiteX2" fmla="*/ 4310743 w 4310743"/>
              <a:gd name="connsiteY2" fmla="*/ 5028792 h 5028792"/>
              <a:gd name="connsiteX3" fmla="*/ 0 w 4310743"/>
              <a:gd name="connsiteY3" fmla="*/ 5028792 h 50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5028792">
                <a:moveTo>
                  <a:pt x="0" y="0"/>
                </a:moveTo>
                <a:lnTo>
                  <a:pt x="4310743" y="0"/>
                </a:lnTo>
                <a:lnTo>
                  <a:pt x="4310743" y="5028792"/>
                </a:lnTo>
                <a:lnTo>
                  <a:pt x="0" y="502879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8164D-A7AD-439E-8CEF-5CDD6D5FE2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9B0FCD28-6A8A-4186-93F0-82B69CC894E7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53855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6">
            <a:extLst>
              <a:ext uri="{FF2B5EF4-FFF2-40B4-BE49-F238E27FC236}">
                <a16:creationId xmlns:a16="http://schemas.microsoft.com/office/drawing/2014/main" id="{7AF14213-744C-4041-8E38-BEDA343917D7}"/>
              </a:ext>
            </a:extLst>
          </p:cNvPr>
          <p:cNvSpPr/>
          <p:nvPr userDrawn="1"/>
        </p:nvSpPr>
        <p:spPr>
          <a:xfrm>
            <a:off x="7419975" y="0"/>
            <a:ext cx="4772025" cy="6858000"/>
          </a:xfrm>
          <a:custGeom>
            <a:avLst/>
            <a:gdLst>
              <a:gd name="connsiteX0" fmla="*/ 2443097 w 4772148"/>
              <a:gd name="connsiteY0" fmla="*/ 0 h 6858000"/>
              <a:gd name="connsiteX1" fmla="*/ 4772148 w 4772148"/>
              <a:gd name="connsiteY1" fmla="*/ 0 h 6858000"/>
              <a:gd name="connsiteX2" fmla="*/ 4772148 w 4772148"/>
              <a:gd name="connsiteY2" fmla="*/ 6858000 h 6858000"/>
              <a:gd name="connsiteX3" fmla="*/ 677297 w 4772148"/>
              <a:gd name="connsiteY3" fmla="*/ 6858000 h 6858000"/>
              <a:gd name="connsiteX4" fmla="*/ 610558 w 4772148"/>
              <a:gd name="connsiteY4" fmla="*/ 6741931 h 6858000"/>
              <a:gd name="connsiteX5" fmla="*/ 0 w 4772148"/>
              <a:gd name="connsiteY5" fmla="*/ 4330655 h 6858000"/>
              <a:gd name="connsiteX6" fmla="*/ 2435579 w 4772148"/>
              <a:gd name="connsiteY6" fmla="*/ 43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2148" h="6858000">
                <a:moveTo>
                  <a:pt x="2443097" y="0"/>
                </a:moveTo>
                <a:lnTo>
                  <a:pt x="4772148" y="0"/>
                </a:lnTo>
                <a:lnTo>
                  <a:pt x="4772148" y="6858000"/>
                </a:lnTo>
                <a:lnTo>
                  <a:pt x="677297" y="6858000"/>
                </a:lnTo>
                <a:lnTo>
                  <a:pt x="610558" y="6741931"/>
                </a:lnTo>
                <a:cubicBezTo>
                  <a:pt x="221178" y="6025147"/>
                  <a:pt x="0" y="5203731"/>
                  <a:pt x="0" y="4330655"/>
                </a:cubicBezTo>
                <a:cubicBezTo>
                  <a:pt x="0" y="2497197"/>
                  <a:pt x="975392" y="891554"/>
                  <a:pt x="2435579" y="43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51122" y="1095278"/>
            <a:ext cx="2336827" cy="2336827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765708" y="1095278"/>
            <a:ext cx="2336827" cy="2336827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251122" y="3570487"/>
            <a:ext cx="2336827" cy="2336827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765708" y="3570487"/>
            <a:ext cx="2336827" cy="2336827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2F3239-A878-4CF6-91A0-EA52B833AD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4882C0B0-63DB-4A49-95DA-E07C611469AA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84431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or: Elbow 6">
            <a:extLst>
              <a:ext uri="{FF2B5EF4-FFF2-40B4-BE49-F238E27FC236}">
                <a16:creationId xmlns:a16="http://schemas.microsoft.com/office/drawing/2014/main" id="{21DC9000-8C29-447B-9D8E-60AB13136C5A}"/>
              </a:ext>
            </a:extLst>
          </p:cNvPr>
          <p:cNvCxnSpPr/>
          <p:nvPr userDrawn="1"/>
        </p:nvCxnSpPr>
        <p:spPr>
          <a:xfrm>
            <a:off x="0" y="1136650"/>
            <a:ext cx="12192000" cy="4613275"/>
          </a:xfrm>
          <a:prstGeom prst="bentConnector3">
            <a:avLst/>
          </a:prstGeom>
          <a:ln w="38100">
            <a:solidFill>
              <a:srgbClr val="0181BB">
                <a:alpha val="2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22504DA-473F-4A72-B15A-230DF83DF43E}"/>
              </a:ext>
            </a:extLst>
          </p:cNvPr>
          <p:cNvSpPr/>
          <p:nvPr userDrawn="1"/>
        </p:nvSpPr>
        <p:spPr>
          <a:xfrm>
            <a:off x="3825875" y="1158875"/>
            <a:ext cx="4540250" cy="4540250"/>
          </a:xfrm>
          <a:prstGeom prst="ellipse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5EBC9CF7-A5E5-4E32-816C-4CB26DE447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2825" y="1814513"/>
            <a:ext cx="958850" cy="1282700"/>
            <a:chOff x="7734206" y="2435181"/>
            <a:chExt cx="957398" cy="12832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0BEF3F-84B8-4D4A-AEB0-CC27FEFE1F2E}"/>
                </a:ext>
              </a:extLst>
            </p:cNvPr>
            <p:cNvSpPr/>
            <p:nvPr/>
          </p:nvSpPr>
          <p:spPr>
            <a:xfrm>
              <a:off x="7734206" y="2435181"/>
              <a:ext cx="115713" cy="115933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A5EB66-459C-4016-BE72-1B0784DF5F35}"/>
                </a:ext>
              </a:extLst>
            </p:cNvPr>
            <p:cNvSpPr/>
            <p:nvPr/>
          </p:nvSpPr>
          <p:spPr>
            <a:xfrm>
              <a:off x="8154257" y="2435181"/>
              <a:ext cx="117297" cy="115933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D0DAA8C-2F75-4F07-A092-9AB5CA246FD0}"/>
                </a:ext>
              </a:extLst>
            </p:cNvPr>
            <p:cNvSpPr/>
            <p:nvPr/>
          </p:nvSpPr>
          <p:spPr>
            <a:xfrm>
              <a:off x="8575892" y="2435181"/>
              <a:ext cx="115712" cy="115933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269B98-449F-45D5-8DB4-5D253C38EA7F}"/>
                </a:ext>
              </a:extLst>
            </p:cNvPr>
            <p:cNvSpPr/>
            <p:nvPr/>
          </p:nvSpPr>
          <p:spPr>
            <a:xfrm>
              <a:off x="7734206" y="2824274"/>
              <a:ext cx="115713" cy="115934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909C10-8790-49E2-8BF7-6EE89D9CF834}"/>
                </a:ext>
              </a:extLst>
            </p:cNvPr>
            <p:cNvSpPr/>
            <p:nvPr/>
          </p:nvSpPr>
          <p:spPr>
            <a:xfrm>
              <a:off x="8154257" y="2824274"/>
              <a:ext cx="117297" cy="115934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544CCF-1001-4A95-ADD3-2A738C309E0A}"/>
                </a:ext>
              </a:extLst>
            </p:cNvPr>
            <p:cNvSpPr/>
            <p:nvPr/>
          </p:nvSpPr>
          <p:spPr>
            <a:xfrm>
              <a:off x="7734206" y="3208602"/>
              <a:ext cx="115713" cy="117522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1033E8-3629-4572-B9DE-5ABEF014402F}"/>
                </a:ext>
              </a:extLst>
            </p:cNvPr>
            <p:cNvSpPr/>
            <p:nvPr/>
          </p:nvSpPr>
          <p:spPr>
            <a:xfrm rot="10800000">
              <a:off x="8575892" y="3602460"/>
              <a:ext cx="115712" cy="115934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CFA244-88BD-4760-8A23-01969DD3CBDD}"/>
                </a:ext>
              </a:extLst>
            </p:cNvPr>
            <p:cNvSpPr/>
            <p:nvPr/>
          </p:nvSpPr>
          <p:spPr>
            <a:xfrm rot="10800000">
              <a:off x="8154257" y="3602460"/>
              <a:ext cx="117297" cy="115934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FB9796-3136-4A6E-8E84-9031C89E43F1}"/>
                </a:ext>
              </a:extLst>
            </p:cNvPr>
            <p:cNvSpPr/>
            <p:nvPr/>
          </p:nvSpPr>
          <p:spPr>
            <a:xfrm rot="10800000">
              <a:off x="7734206" y="3602460"/>
              <a:ext cx="115713" cy="115934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0EB9B24-7BC1-48C5-976D-80716B048CB3}"/>
                </a:ext>
              </a:extLst>
            </p:cNvPr>
            <p:cNvSpPr/>
            <p:nvPr/>
          </p:nvSpPr>
          <p:spPr>
            <a:xfrm rot="10800000">
              <a:off x="8575892" y="3213367"/>
              <a:ext cx="115712" cy="115933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CB40FE-F808-4CB6-9B4A-B1192AF215BA}"/>
                </a:ext>
              </a:extLst>
            </p:cNvPr>
            <p:cNvSpPr/>
            <p:nvPr/>
          </p:nvSpPr>
          <p:spPr>
            <a:xfrm rot="10800000">
              <a:off x="8154257" y="3213367"/>
              <a:ext cx="117297" cy="115933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BF9FB87-C6CD-4EDC-81CB-A58B05D6096D}"/>
                </a:ext>
              </a:extLst>
            </p:cNvPr>
            <p:cNvSpPr/>
            <p:nvPr/>
          </p:nvSpPr>
          <p:spPr>
            <a:xfrm rot="10800000">
              <a:off x="8575892" y="2827450"/>
              <a:ext cx="115712" cy="117522"/>
            </a:xfrm>
            <a:prstGeom prst="ellipse">
              <a:avLst/>
            </a:prstGeom>
            <a:solidFill>
              <a:srgbClr val="77DAD5">
                <a:alpha val="4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174176" y="0"/>
            <a:ext cx="5843648" cy="6858000"/>
          </a:xfrm>
          <a:custGeom>
            <a:avLst/>
            <a:gdLst>
              <a:gd name="connsiteX0" fmla="*/ 0 w 4310743"/>
              <a:gd name="connsiteY0" fmla="*/ 0 h 5028792"/>
              <a:gd name="connsiteX1" fmla="*/ 4310743 w 4310743"/>
              <a:gd name="connsiteY1" fmla="*/ 0 h 5028792"/>
              <a:gd name="connsiteX2" fmla="*/ 4310743 w 4310743"/>
              <a:gd name="connsiteY2" fmla="*/ 5028792 h 5028792"/>
              <a:gd name="connsiteX3" fmla="*/ 0 w 4310743"/>
              <a:gd name="connsiteY3" fmla="*/ 5028792 h 50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0743" h="5028792">
                <a:moveTo>
                  <a:pt x="0" y="0"/>
                </a:moveTo>
                <a:lnTo>
                  <a:pt x="4310743" y="0"/>
                </a:lnTo>
                <a:lnTo>
                  <a:pt x="4310743" y="5028792"/>
                </a:lnTo>
                <a:lnTo>
                  <a:pt x="0" y="5028792"/>
                </a:lnTo>
                <a:close/>
              </a:path>
            </a:pathLst>
          </a:custGeom>
          <a:noFill/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2E05F5D-1E9D-43DE-9CC2-F0E00715E2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7B7EF461-2D22-4060-A397-6946E3107411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40244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37D0688-07A0-4545-BA5B-A21630EF21B0}"/>
              </a:ext>
            </a:extLst>
          </p:cNvPr>
          <p:cNvSpPr/>
          <p:nvPr userDrawn="1"/>
        </p:nvSpPr>
        <p:spPr>
          <a:xfrm>
            <a:off x="0" y="0"/>
            <a:ext cx="30829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0CBA713-A4AE-4182-837D-75B7E99767D1}"/>
              </a:ext>
            </a:extLst>
          </p:cNvPr>
          <p:cNvSpPr/>
          <p:nvPr userDrawn="1"/>
        </p:nvSpPr>
        <p:spPr>
          <a:xfrm>
            <a:off x="9109075" y="0"/>
            <a:ext cx="3082925" cy="58420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72200" y="4176445"/>
            <a:ext cx="1331726" cy="1331726"/>
          </a:xfrm>
          <a:custGeom>
            <a:avLst/>
            <a:gdLst>
              <a:gd name="connsiteX0" fmla="*/ 665863 w 1331726"/>
              <a:gd name="connsiteY0" fmla="*/ 0 h 1331726"/>
              <a:gd name="connsiteX1" fmla="*/ 1331726 w 1331726"/>
              <a:gd name="connsiteY1" fmla="*/ 665863 h 1331726"/>
              <a:gd name="connsiteX2" fmla="*/ 665863 w 1331726"/>
              <a:gd name="connsiteY2" fmla="*/ 1331726 h 1331726"/>
              <a:gd name="connsiteX3" fmla="*/ 0 w 1331726"/>
              <a:gd name="connsiteY3" fmla="*/ 665863 h 1331726"/>
              <a:gd name="connsiteX4" fmla="*/ 665863 w 1331726"/>
              <a:gd name="connsiteY4" fmla="*/ 0 h 133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1726" h="1331726">
                <a:moveTo>
                  <a:pt x="665863" y="0"/>
                </a:moveTo>
                <a:cubicBezTo>
                  <a:pt x="1033609" y="0"/>
                  <a:pt x="1331726" y="298117"/>
                  <a:pt x="1331726" y="665863"/>
                </a:cubicBezTo>
                <a:cubicBezTo>
                  <a:pt x="1331726" y="1033609"/>
                  <a:pt x="1033609" y="1331726"/>
                  <a:pt x="665863" y="1331726"/>
                </a:cubicBezTo>
                <a:cubicBezTo>
                  <a:pt x="298117" y="1331726"/>
                  <a:pt x="0" y="1033609"/>
                  <a:pt x="0" y="665863"/>
                </a:cubicBezTo>
                <a:cubicBezTo>
                  <a:pt x="0" y="298117"/>
                  <a:pt x="298117" y="0"/>
                  <a:pt x="6658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5348" y="1132115"/>
            <a:ext cx="3782290" cy="5725885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314E3-333D-40FD-AFC3-0AC6B36502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072FBACA-1664-4B33-A64B-6E600D636C70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324642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65878BB-BB31-4779-9DC9-85A9FDE1779B}"/>
              </a:ext>
            </a:extLst>
          </p:cNvPr>
          <p:cNvSpPr/>
          <p:nvPr userDrawn="1"/>
        </p:nvSpPr>
        <p:spPr>
          <a:xfrm>
            <a:off x="0" y="0"/>
            <a:ext cx="30829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5348" y="0"/>
            <a:ext cx="3782290" cy="5725885"/>
          </a:xfrm>
          <a:custGeom>
            <a:avLst/>
            <a:gdLst>
              <a:gd name="connsiteX0" fmla="*/ 0 w 2336827"/>
              <a:gd name="connsiteY0" fmla="*/ 0 h 2336827"/>
              <a:gd name="connsiteX1" fmla="*/ 2336827 w 2336827"/>
              <a:gd name="connsiteY1" fmla="*/ 0 h 2336827"/>
              <a:gd name="connsiteX2" fmla="*/ 2336827 w 2336827"/>
              <a:gd name="connsiteY2" fmla="*/ 2336827 h 2336827"/>
              <a:gd name="connsiteX3" fmla="*/ 0 w 2336827"/>
              <a:gd name="connsiteY3" fmla="*/ 2336827 h 233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6827" h="2336827">
                <a:moveTo>
                  <a:pt x="0" y="0"/>
                </a:moveTo>
                <a:lnTo>
                  <a:pt x="2336827" y="0"/>
                </a:lnTo>
                <a:lnTo>
                  <a:pt x="2336827" y="2336827"/>
                </a:lnTo>
                <a:lnTo>
                  <a:pt x="0" y="23368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3C3A8E-29C7-4EF5-ADE1-A9F1D4D0CF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F76ED4A7-8546-44FF-9165-6D7D8B8EDCCE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06870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29446079-80C4-4D79-8F31-8AAEA0638802}"/>
              </a:ext>
            </a:extLst>
          </p:cNvPr>
          <p:cNvSpPr/>
          <p:nvPr userDrawn="1"/>
        </p:nvSpPr>
        <p:spPr>
          <a:xfrm>
            <a:off x="3990975" y="1169988"/>
            <a:ext cx="3836988" cy="2259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27816" y="1170709"/>
            <a:ext cx="4364184" cy="2258292"/>
          </a:xfrm>
          <a:custGeom>
            <a:avLst/>
            <a:gdLst>
              <a:gd name="connsiteX0" fmla="*/ 0 w 8204294"/>
              <a:gd name="connsiteY0" fmla="*/ 0 h 3696384"/>
              <a:gd name="connsiteX1" fmla="*/ 8204294 w 8204294"/>
              <a:gd name="connsiteY1" fmla="*/ 0 h 3696384"/>
              <a:gd name="connsiteX2" fmla="*/ 8204294 w 8204294"/>
              <a:gd name="connsiteY2" fmla="*/ 3696384 h 3696384"/>
              <a:gd name="connsiteX3" fmla="*/ 0 w 8204294"/>
              <a:gd name="connsiteY3" fmla="*/ 3696384 h 369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4294" h="3696384">
                <a:moveTo>
                  <a:pt x="0" y="0"/>
                </a:moveTo>
                <a:lnTo>
                  <a:pt x="8204294" y="0"/>
                </a:lnTo>
                <a:lnTo>
                  <a:pt x="8204294" y="3696384"/>
                </a:lnTo>
                <a:lnTo>
                  <a:pt x="0" y="369638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3F54F47-ACD8-49D8-8ABF-E96DFA4E92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04ED5B43-A412-4DC7-88B5-A92EF541223C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915624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3A7383E-6EDF-40CC-A2F2-AAE67A80D636}"/>
              </a:ext>
            </a:extLst>
          </p:cNvPr>
          <p:cNvSpPr/>
          <p:nvPr userDrawn="1"/>
        </p:nvSpPr>
        <p:spPr>
          <a:xfrm>
            <a:off x="1949450" y="711200"/>
            <a:ext cx="8196263" cy="5435600"/>
          </a:xfrm>
          <a:prstGeom prst="rect">
            <a:avLst/>
          </a:prstGeom>
          <a:noFill/>
          <a:ln w="15875">
            <a:solidFill>
              <a:srgbClr val="0181BB">
                <a:alpha val="8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A3528FC-BD30-40DC-B8BA-A8D6EBFA72E3}"/>
              </a:ext>
            </a:extLst>
          </p:cNvPr>
          <p:cNvSpPr/>
          <p:nvPr userDrawn="1"/>
        </p:nvSpPr>
        <p:spPr>
          <a:xfrm>
            <a:off x="0" y="1466850"/>
            <a:ext cx="11852275" cy="403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0191DB5-583C-49B5-AEDD-DD4FB0404151}"/>
              </a:ext>
            </a:extLst>
          </p:cNvPr>
          <p:cNvSpPr/>
          <p:nvPr userDrawn="1"/>
        </p:nvSpPr>
        <p:spPr>
          <a:xfrm>
            <a:off x="0" y="6210300"/>
            <a:ext cx="711200" cy="64770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02A48CB-C72C-4891-9EEB-CC8DF4756F1C}"/>
              </a:ext>
            </a:extLst>
          </p:cNvPr>
          <p:cNvSpPr/>
          <p:nvPr userDrawn="1"/>
        </p:nvSpPr>
        <p:spPr>
          <a:xfrm>
            <a:off x="11852275" y="0"/>
            <a:ext cx="339725" cy="2090738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368594" y="1630862"/>
            <a:ext cx="2303052" cy="2303052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943630" y="1630862"/>
            <a:ext cx="2303052" cy="2303052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793558" y="1630862"/>
            <a:ext cx="2303052" cy="2303052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EBD40D-EF56-4277-ADD9-2826861F2A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FAB85BC7-27E9-4CA4-A82F-3ED7C442A5F2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64092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9EE336C-6E0D-4F6D-8296-9EDE038111BE}"/>
              </a:ext>
            </a:extLst>
          </p:cNvPr>
          <p:cNvSpPr/>
          <p:nvPr userDrawn="1"/>
        </p:nvSpPr>
        <p:spPr>
          <a:xfrm>
            <a:off x="10671175" y="0"/>
            <a:ext cx="1520825" cy="64770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5B65F274-1B4A-45EB-8004-2C9890674C8D}"/>
              </a:ext>
            </a:extLst>
          </p:cNvPr>
          <p:cNvGrpSpPr/>
          <p:nvPr userDrawn="1"/>
        </p:nvGrpSpPr>
        <p:grpSpPr>
          <a:xfrm>
            <a:off x="4426855" y="590981"/>
            <a:ext cx="7765145" cy="5676038"/>
            <a:chOff x="4426855" y="522515"/>
            <a:chExt cx="7765145" cy="5261428"/>
          </a:xfrm>
          <a:solidFill>
            <a:srgbClr val="0181BB"/>
          </a:solidFill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9B767D5C-5107-4208-A135-350BAB0DEE20}"/>
                </a:ext>
              </a:extLst>
            </p:cNvPr>
            <p:cNvSpPr/>
            <p:nvPr/>
          </p:nvSpPr>
          <p:spPr>
            <a:xfrm>
              <a:off x="4426857" y="522515"/>
              <a:ext cx="7765143" cy="1669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5C6145AF-00E2-44A1-BECE-602DBF99E67F}"/>
                </a:ext>
              </a:extLst>
            </p:cNvPr>
            <p:cNvSpPr/>
            <p:nvPr/>
          </p:nvSpPr>
          <p:spPr>
            <a:xfrm>
              <a:off x="4426856" y="2318658"/>
              <a:ext cx="7765143" cy="1669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7AF4EF02-3711-41AF-A0F3-352817E22FD4}"/>
                </a:ext>
              </a:extLst>
            </p:cNvPr>
            <p:cNvSpPr/>
            <p:nvPr/>
          </p:nvSpPr>
          <p:spPr>
            <a:xfrm>
              <a:off x="4426855" y="4114801"/>
              <a:ext cx="7765143" cy="1669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32F1C433-5AC1-45F9-BF08-D97C951DC94F}"/>
              </a:ext>
            </a:extLst>
          </p:cNvPr>
          <p:cNvSpPr/>
          <p:nvPr userDrawn="1"/>
        </p:nvSpPr>
        <p:spPr>
          <a:xfrm>
            <a:off x="1243013" y="6492875"/>
            <a:ext cx="2317750" cy="365125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735453" y="590982"/>
            <a:ext cx="3456547" cy="1800673"/>
          </a:xfrm>
          <a:custGeom>
            <a:avLst/>
            <a:gdLst>
              <a:gd name="connsiteX0" fmla="*/ 0 w 3456547"/>
              <a:gd name="connsiteY0" fmla="*/ 0 h 1800673"/>
              <a:gd name="connsiteX1" fmla="*/ 3456547 w 3456547"/>
              <a:gd name="connsiteY1" fmla="*/ 0 h 1800673"/>
              <a:gd name="connsiteX2" fmla="*/ 3456547 w 3456547"/>
              <a:gd name="connsiteY2" fmla="*/ 1800673 h 1800673"/>
              <a:gd name="connsiteX3" fmla="*/ 0 w 3456547"/>
              <a:gd name="connsiteY3" fmla="*/ 1800673 h 18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547" h="1800673">
                <a:moveTo>
                  <a:pt x="0" y="0"/>
                </a:moveTo>
                <a:lnTo>
                  <a:pt x="3456547" y="0"/>
                </a:lnTo>
                <a:lnTo>
                  <a:pt x="3456547" y="1800673"/>
                </a:lnTo>
                <a:lnTo>
                  <a:pt x="0" y="18006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8735453" y="2528663"/>
            <a:ext cx="3456547" cy="1800673"/>
          </a:xfrm>
          <a:custGeom>
            <a:avLst/>
            <a:gdLst>
              <a:gd name="connsiteX0" fmla="*/ 0 w 3456547"/>
              <a:gd name="connsiteY0" fmla="*/ 0 h 1800673"/>
              <a:gd name="connsiteX1" fmla="*/ 3456547 w 3456547"/>
              <a:gd name="connsiteY1" fmla="*/ 0 h 1800673"/>
              <a:gd name="connsiteX2" fmla="*/ 3456547 w 3456547"/>
              <a:gd name="connsiteY2" fmla="*/ 1800673 h 1800673"/>
              <a:gd name="connsiteX3" fmla="*/ 0 w 3456547"/>
              <a:gd name="connsiteY3" fmla="*/ 1800673 h 18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547" h="1800673">
                <a:moveTo>
                  <a:pt x="0" y="0"/>
                </a:moveTo>
                <a:lnTo>
                  <a:pt x="3456547" y="0"/>
                </a:lnTo>
                <a:lnTo>
                  <a:pt x="3456547" y="1800673"/>
                </a:lnTo>
                <a:lnTo>
                  <a:pt x="0" y="18006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8735453" y="4466344"/>
            <a:ext cx="3456547" cy="1800673"/>
          </a:xfrm>
          <a:custGeom>
            <a:avLst/>
            <a:gdLst>
              <a:gd name="connsiteX0" fmla="*/ 0 w 3456547"/>
              <a:gd name="connsiteY0" fmla="*/ 0 h 1800673"/>
              <a:gd name="connsiteX1" fmla="*/ 3456547 w 3456547"/>
              <a:gd name="connsiteY1" fmla="*/ 0 h 1800673"/>
              <a:gd name="connsiteX2" fmla="*/ 3456547 w 3456547"/>
              <a:gd name="connsiteY2" fmla="*/ 1800673 h 1800673"/>
              <a:gd name="connsiteX3" fmla="*/ 0 w 3456547"/>
              <a:gd name="connsiteY3" fmla="*/ 1800673 h 18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547" h="1800673">
                <a:moveTo>
                  <a:pt x="0" y="0"/>
                </a:moveTo>
                <a:lnTo>
                  <a:pt x="3456547" y="0"/>
                </a:lnTo>
                <a:lnTo>
                  <a:pt x="3456547" y="1800673"/>
                </a:lnTo>
                <a:lnTo>
                  <a:pt x="0" y="18006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DCED4F0-A161-462D-9DDC-9E26DB6A7D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-739775" y="6121400"/>
            <a:ext cx="2743200" cy="365125"/>
          </a:xfrm>
        </p:spPr>
        <p:txBody>
          <a:bodyPr/>
          <a:lstStyle>
            <a:lvl1pPr algn="ctr">
              <a:defRPr sz="2000"/>
            </a:lvl1pPr>
          </a:lstStyle>
          <a:p>
            <a:fld id="{0EA55678-16E1-47DF-90E0-F7786EFFE6E2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54874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Bracket 29">
            <a:extLst>
              <a:ext uri="{FF2B5EF4-FFF2-40B4-BE49-F238E27FC236}">
                <a16:creationId xmlns:a16="http://schemas.microsoft.com/office/drawing/2014/main" id="{56F78AA0-DA67-4A98-A494-A8D85FC9F5E9}"/>
              </a:ext>
            </a:extLst>
          </p:cNvPr>
          <p:cNvSpPr/>
          <p:nvPr userDrawn="1"/>
        </p:nvSpPr>
        <p:spPr>
          <a:xfrm>
            <a:off x="6330950" y="1012825"/>
            <a:ext cx="5861050" cy="5321300"/>
          </a:xfrm>
          <a:custGeom>
            <a:avLst/>
            <a:gdLst>
              <a:gd name="connsiteX0" fmla="*/ 6096000 w 6096000"/>
              <a:gd name="connsiteY0" fmla="*/ 5321374 h 5321374"/>
              <a:gd name="connsiteX1" fmla="*/ 0 w 6096000"/>
              <a:gd name="connsiteY1" fmla="*/ 5321321 h 5321374"/>
              <a:gd name="connsiteX2" fmla="*/ 0 w 6096000"/>
              <a:gd name="connsiteY2" fmla="*/ 53 h 5321374"/>
              <a:gd name="connsiteX3" fmla="*/ 6096000 w 6096000"/>
              <a:gd name="connsiteY3" fmla="*/ 0 h 5321374"/>
              <a:gd name="connsiteX4" fmla="*/ 6096000 w 6096000"/>
              <a:gd name="connsiteY4" fmla="*/ 5321374 h 5321374"/>
              <a:gd name="connsiteX0" fmla="*/ 6096000 w 6096000"/>
              <a:gd name="connsiteY0" fmla="*/ 5321374 h 5321374"/>
              <a:gd name="connsiteX1" fmla="*/ 0 w 6096000"/>
              <a:gd name="connsiteY1" fmla="*/ 5321321 h 5321374"/>
              <a:gd name="connsiteX2" fmla="*/ 0 w 6096000"/>
              <a:gd name="connsiteY2" fmla="*/ 53 h 5321374"/>
              <a:gd name="connsiteX3" fmla="*/ 6096000 w 6096000"/>
              <a:gd name="connsiteY3" fmla="*/ 0 h 5321374"/>
              <a:gd name="connsiteX0" fmla="*/ 6096000 w 6096000"/>
              <a:gd name="connsiteY0" fmla="*/ 5321374 h 5321374"/>
              <a:gd name="connsiteX1" fmla="*/ 0 w 6096000"/>
              <a:gd name="connsiteY1" fmla="*/ 5321321 h 5321374"/>
              <a:gd name="connsiteX2" fmla="*/ 0 w 6096000"/>
              <a:gd name="connsiteY2" fmla="*/ 53 h 5321374"/>
              <a:gd name="connsiteX3" fmla="*/ 6096000 w 6096000"/>
              <a:gd name="connsiteY3" fmla="*/ 0 h 5321374"/>
              <a:gd name="connsiteX4" fmla="*/ 6096000 w 6096000"/>
              <a:gd name="connsiteY4" fmla="*/ 5321374 h 5321374"/>
              <a:gd name="connsiteX0" fmla="*/ 3629891 w 6096000"/>
              <a:gd name="connsiteY0" fmla="*/ 5321374 h 5321374"/>
              <a:gd name="connsiteX1" fmla="*/ 0 w 6096000"/>
              <a:gd name="connsiteY1" fmla="*/ 5321321 h 5321374"/>
              <a:gd name="connsiteX2" fmla="*/ 0 w 6096000"/>
              <a:gd name="connsiteY2" fmla="*/ 53 h 5321374"/>
              <a:gd name="connsiteX3" fmla="*/ 6096000 w 6096000"/>
              <a:gd name="connsiteY3" fmla="*/ 0 h 532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321374" stroke="0" extrusionOk="0">
                <a:moveTo>
                  <a:pt x="6096000" y="5321374"/>
                </a:moveTo>
                <a:lnTo>
                  <a:pt x="0" y="5321321"/>
                </a:lnTo>
                <a:lnTo>
                  <a:pt x="0" y="53"/>
                </a:lnTo>
                <a:cubicBezTo>
                  <a:pt x="0" y="24"/>
                  <a:pt x="2729272" y="0"/>
                  <a:pt x="6096000" y="0"/>
                </a:cubicBezTo>
                <a:lnTo>
                  <a:pt x="6096000" y="5321374"/>
                </a:lnTo>
                <a:close/>
              </a:path>
              <a:path w="6096000" h="5321374" fill="none">
                <a:moveTo>
                  <a:pt x="3629891" y="5321374"/>
                </a:moveTo>
                <a:lnTo>
                  <a:pt x="0" y="5321321"/>
                </a:lnTo>
                <a:lnTo>
                  <a:pt x="0" y="53"/>
                </a:lnTo>
                <a:cubicBezTo>
                  <a:pt x="0" y="24"/>
                  <a:pt x="2729272" y="0"/>
                  <a:pt x="6096000" y="0"/>
                </a:cubicBezTo>
              </a:path>
            </a:pathLst>
          </a:custGeom>
          <a:ln w="38100">
            <a:solidFill>
              <a:srgbClr val="DED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D07338C7-7852-45EA-81DE-82A9B42760C1}"/>
              </a:ext>
            </a:extLst>
          </p:cNvPr>
          <p:cNvGrpSpPr/>
          <p:nvPr userDrawn="1"/>
        </p:nvGrpSpPr>
        <p:grpSpPr>
          <a:xfrm rot="5400000">
            <a:off x="3059478" y="962693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7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FE4E25-EB5C-4F84-A8FE-D5490DD8996D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2F70993-70EF-4391-B960-3F3B85444D0F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38C3896-E8B3-4E28-B75C-53C458668DAD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9E7CA-BA21-4346-A969-A73E827F317D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4D8D31-F68B-4A36-AB3F-BB9FB1E3C4BF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58346B-0066-4B17-ACEA-C8B2D03425D9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95ED24DE-C6B2-4703-9371-19C3B8358D1E}"/>
              </a:ext>
            </a:extLst>
          </p:cNvPr>
          <p:cNvGrpSpPr/>
          <p:nvPr userDrawn="1"/>
        </p:nvGrpSpPr>
        <p:grpSpPr>
          <a:xfrm rot="16200000">
            <a:off x="8191598" y="4967277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70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D3A85CC-6C3F-494F-8612-4B5EA2C30D35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145073-0229-45E8-94F8-C9E1D3E3B756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8F5953-AE06-4822-96D8-0DAAE5CCAB20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AD82E87-91F6-4DE7-A163-5768D14B247E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68741B-80E2-4FF2-BD30-F94F17CF99DC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E13617-0504-4FF4-BA81-845EE2AD0F2B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35512" y="1726809"/>
            <a:ext cx="3773714" cy="3773714"/>
          </a:xfrm>
          <a:custGeom>
            <a:avLst/>
            <a:gdLst>
              <a:gd name="connsiteX0" fmla="*/ 1886857 w 3773714"/>
              <a:gd name="connsiteY0" fmla="*/ 0 h 3773714"/>
              <a:gd name="connsiteX1" fmla="*/ 3773714 w 3773714"/>
              <a:gd name="connsiteY1" fmla="*/ 1886857 h 3773714"/>
              <a:gd name="connsiteX2" fmla="*/ 1886857 w 3773714"/>
              <a:gd name="connsiteY2" fmla="*/ 3773714 h 3773714"/>
              <a:gd name="connsiteX3" fmla="*/ 0 w 3773714"/>
              <a:gd name="connsiteY3" fmla="*/ 1886857 h 3773714"/>
              <a:gd name="connsiteX4" fmla="*/ 1886857 w 3773714"/>
              <a:gd name="connsiteY4" fmla="*/ 0 h 3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3714" h="3773714">
                <a:moveTo>
                  <a:pt x="1886857" y="0"/>
                </a:moveTo>
                <a:cubicBezTo>
                  <a:pt x="2928939" y="0"/>
                  <a:pt x="3773714" y="844775"/>
                  <a:pt x="3773714" y="1886857"/>
                </a:cubicBezTo>
                <a:cubicBezTo>
                  <a:pt x="3773714" y="2928939"/>
                  <a:pt x="2928939" y="3773714"/>
                  <a:pt x="1886857" y="3773714"/>
                </a:cubicBezTo>
                <a:cubicBezTo>
                  <a:pt x="844775" y="3773714"/>
                  <a:pt x="0" y="2928939"/>
                  <a:pt x="0" y="1886857"/>
                </a:cubicBezTo>
                <a:cubicBezTo>
                  <a:pt x="0" y="844775"/>
                  <a:pt x="844775" y="0"/>
                  <a:pt x="188685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0B8B8C4-3D2B-42C4-99A4-6E75D7837C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88BCE02-2B9F-4319-9DF6-868411CE092C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26134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EEE96C-E957-4C56-B88C-0B1D6C69DC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7497A537-B750-4E31-A15A-B7E1D938B1ED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362311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5F278E8-3368-4503-B859-0976785AD13C}"/>
              </a:ext>
            </a:extLst>
          </p:cNvPr>
          <p:cNvSpPr/>
          <p:nvPr userDrawn="1"/>
        </p:nvSpPr>
        <p:spPr>
          <a:xfrm>
            <a:off x="7373938" y="827088"/>
            <a:ext cx="2933700" cy="2338387"/>
          </a:xfrm>
          <a:prstGeom prst="rect">
            <a:avLst/>
          </a:prstGeom>
          <a:noFill/>
          <a:ln w="50800">
            <a:solidFill>
              <a:srgbClr val="0181BB">
                <a:alpha val="3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1EAEF40-6300-4A73-A451-F5706014A455}"/>
              </a:ext>
            </a:extLst>
          </p:cNvPr>
          <p:cNvSpPr/>
          <p:nvPr userDrawn="1"/>
        </p:nvSpPr>
        <p:spPr>
          <a:xfrm>
            <a:off x="0" y="0"/>
            <a:ext cx="2079625" cy="369888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58546" y="1146988"/>
            <a:ext cx="1698172" cy="1698172"/>
          </a:xfrm>
          <a:custGeom>
            <a:avLst/>
            <a:gdLst>
              <a:gd name="connsiteX0" fmla="*/ 849086 w 1698172"/>
              <a:gd name="connsiteY0" fmla="*/ 0 h 1698172"/>
              <a:gd name="connsiteX1" fmla="*/ 1698172 w 1698172"/>
              <a:gd name="connsiteY1" fmla="*/ 849086 h 1698172"/>
              <a:gd name="connsiteX2" fmla="*/ 849086 w 1698172"/>
              <a:gd name="connsiteY2" fmla="*/ 1698172 h 1698172"/>
              <a:gd name="connsiteX3" fmla="*/ 0 w 1698172"/>
              <a:gd name="connsiteY3" fmla="*/ 849086 h 1698172"/>
              <a:gd name="connsiteX4" fmla="*/ 849086 w 1698172"/>
              <a:gd name="connsiteY4" fmla="*/ 0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2" h="1698172">
                <a:moveTo>
                  <a:pt x="849086" y="0"/>
                </a:moveTo>
                <a:cubicBezTo>
                  <a:pt x="1318023" y="0"/>
                  <a:pt x="1698172" y="380149"/>
                  <a:pt x="1698172" y="849086"/>
                </a:cubicBezTo>
                <a:cubicBezTo>
                  <a:pt x="1698172" y="1318023"/>
                  <a:pt x="1318023" y="1698172"/>
                  <a:pt x="849086" y="1698172"/>
                </a:cubicBezTo>
                <a:cubicBezTo>
                  <a:pt x="380149" y="1698172"/>
                  <a:pt x="0" y="1318023"/>
                  <a:pt x="0" y="849086"/>
                </a:cubicBezTo>
                <a:cubicBezTo>
                  <a:pt x="0" y="380149"/>
                  <a:pt x="380149" y="0"/>
                  <a:pt x="8490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339771" y="0"/>
            <a:ext cx="4106413" cy="6857999"/>
          </a:xfrm>
          <a:custGeom>
            <a:avLst/>
            <a:gdLst>
              <a:gd name="connsiteX0" fmla="*/ 0 w 3456547"/>
              <a:gd name="connsiteY0" fmla="*/ 0 h 1800673"/>
              <a:gd name="connsiteX1" fmla="*/ 3456547 w 3456547"/>
              <a:gd name="connsiteY1" fmla="*/ 0 h 1800673"/>
              <a:gd name="connsiteX2" fmla="*/ 3456547 w 3456547"/>
              <a:gd name="connsiteY2" fmla="*/ 1800673 h 1800673"/>
              <a:gd name="connsiteX3" fmla="*/ 0 w 3456547"/>
              <a:gd name="connsiteY3" fmla="*/ 1800673 h 180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6547" h="1800673">
                <a:moveTo>
                  <a:pt x="0" y="0"/>
                </a:moveTo>
                <a:lnTo>
                  <a:pt x="3456547" y="0"/>
                </a:lnTo>
                <a:lnTo>
                  <a:pt x="3456547" y="1800673"/>
                </a:lnTo>
                <a:lnTo>
                  <a:pt x="0" y="18006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15DB5-D5E3-415C-862D-DC9410E761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A2D772D-D37F-49FF-9CA9-AF7C204C0E9D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026503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23A28C7-F9DE-46CE-9691-7248EA16E87C}"/>
              </a:ext>
            </a:extLst>
          </p:cNvPr>
          <p:cNvSpPr/>
          <p:nvPr userDrawn="1"/>
        </p:nvSpPr>
        <p:spPr>
          <a:xfrm>
            <a:off x="0" y="0"/>
            <a:ext cx="1036638" cy="685800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D2B882F-B3BB-4140-939F-6AA5912B3512}"/>
              </a:ext>
            </a:extLst>
          </p:cNvPr>
          <p:cNvSpPr/>
          <p:nvPr userDrawn="1"/>
        </p:nvSpPr>
        <p:spPr>
          <a:xfrm>
            <a:off x="9318625" y="2971800"/>
            <a:ext cx="2873375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9A22AFF1-26EA-4CD7-B642-623157A6109A}"/>
              </a:ext>
            </a:extLst>
          </p:cNvPr>
          <p:cNvGrpSpPr/>
          <p:nvPr userDrawn="1"/>
        </p:nvGrpSpPr>
        <p:grpSpPr>
          <a:xfrm rot="5400000">
            <a:off x="10275394" y="804609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BE8918-C930-4C00-AA8D-F3DF9708B532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221599-8083-4A85-9B28-03F2086E49FF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D4C6093-1247-4954-9199-069978B6050E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BB46ECD-DF57-43FF-A811-BFE5E69DAEFA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4495C86-4B93-4FB1-96FE-7B09D02C936F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D9D51D3-A0F5-48FC-90E5-48805F1694A0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2533650"/>
            <a:ext cx="2953662" cy="3314700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088174" y="2533650"/>
            <a:ext cx="4169876" cy="3314700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5ADDAE6-4D2A-48A6-9E8A-64C5592D16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6BD5B81A-E214-4775-810F-A89094DBD0C0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07717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872C934B-3A3E-4D29-9719-F72446A146F0}"/>
              </a:ext>
            </a:extLst>
          </p:cNvPr>
          <p:cNvSpPr/>
          <p:nvPr userDrawn="1"/>
        </p:nvSpPr>
        <p:spPr>
          <a:xfrm>
            <a:off x="3906838" y="0"/>
            <a:ext cx="7515225" cy="5616575"/>
          </a:xfrm>
          <a:prstGeom prst="rect">
            <a:avLst/>
          </a:prstGeom>
          <a:noFill/>
          <a:ln w="25400">
            <a:solidFill>
              <a:srgbClr val="018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2B75A29-E02C-4032-83E8-1318590395A3}"/>
              </a:ext>
            </a:extLst>
          </p:cNvPr>
          <p:cNvSpPr/>
          <p:nvPr userDrawn="1"/>
        </p:nvSpPr>
        <p:spPr>
          <a:xfrm>
            <a:off x="0" y="0"/>
            <a:ext cx="1755775" cy="442913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756228" y="1001487"/>
            <a:ext cx="4339772" cy="5871026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E9EAD5-DED9-43AC-B5E0-37444B0C61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FEB73B1-C77C-427C-8D76-CF71286189D4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81571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02F4AF24-D593-441F-8C24-159473106762}"/>
              </a:ext>
            </a:extLst>
          </p:cNvPr>
          <p:cNvSpPr/>
          <p:nvPr userDrawn="1"/>
        </p:nvSpPr>
        <p:spPr>
          <a:xfrm>
            <a:off x="0" y="0"/>
            <a:ext cx="25812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8ED3AEE8-0B3A-4BE1-A816-CB0D1A22DC1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9963" y="606425"/>
            <a:ext cx="7412037" cy="5645150"/>
            <a:chOff x="969817" y="636161"/>
            <a:chExt cx="7952511" cy="5646186"/>
          </a:xfrm>
        </p:grpSpPr>
        <p:sp>
          <p:nvSpPr>
            <p:cNvPr id="5" name="Left Bracket 8">
              <a:extLst>
                <a:ext uri="{FF2B5EF4-FFF2-40B4-BE49-F238E27FC236}">
                  <a16:creationId xmlns:a16="http://schemas.microsoft.com/office/drawing/2014/main" id="{ED65C7FB-8EED-49FA-8DCE-940D185AEAA6}"/>
                </a:ext>
              </a:extLst>
            </p:cNvPr>
            <p:cNvSpPr/>
            <p:nvPr/>
          </p:nvSpPr>
          <p:spPr>
            <a:xfrm rot="16200000">
              <a:off x="4056116" y="1416135"/>
              <a:ext cx="1779914" cy="7952511"/>
            </a:xfrm>
            <a:prstGeom prst="leftBracket">
              <a:avLst>
                <a:gd name="adj" fmla="val 0"/>
              </a:avLst>
            </a:prstGeom>
            <a:ln w="22225">
              <a:solidFill>
                <a:srgbClr val="018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6" name="Left Bracket 9">
              <a:extLst>
                <a:ext uri="{FF2B5EF4-FFF2-40B4-BE49-F238E27FC236}">
                  <a16:creationId xmlns:a16="http://schemas.microsoft.com/office/drawing/2014/main" id="{58D0318D-4832-4C9A-B471-7F56023EB763}"/>
                </a:ext>
              </a:extLst>
            </p:cNvPr>
            <p:cNvSpPr/>
            <p:nvPr/>
          </p:nvSpPr>
          <p:spPr>
            <a:xfrm rot="5400000" flipV="1">
              <a:off x="4056116" y="-2450138"/>
              <a:ext cx="1779915" cy="7952511"/>
            </a:xfrm>
            <a:prstGeom prst="leftBracket">
              <a:avLst>
                <a:gd name="adj" fmla="val 0"/>
              </a:avLst>
            </a:prstGeom>
            <a:ln w="22225">
              <a:solidFill>
                <a:srgbClr val="0181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835E0AC4-2F59-493C-98E8-D34118E59FB6}"/>
              </a:ext>
            </a:extLst>
          </p:cNvPr>
          <p:cNvSpPr/>
          <p:nvPr userDrawn="1"/>
        </p:nvSpPr>
        <p:spPr>
          <a:xfrm>
            <a:off x="11679238" y="0"/>
            <a:ext cx="512762" cy="1971675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320144" y="1"/>
            <a:ext cx="5624946" cy="5680364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B61E79C-7FD6-460A-A8C0-1924EF86C2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17DA92F5-4A65-4E68-A36F-4001012A8EA5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450079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9603A0A1-1F3A-442A-801C-A8E079687B01}"/>
              </a:ext>
            </a:extLst>
          </p:cNvPr>
          <p:cNvSpPr/>
          <p:nvPr userDrawn="1"/>
        </p:nvSpPr>
        <p:spPr>
          <a:xfrm>
            <a:off x="0" y="1635125"/>
            <a:ext cx="12192000" cy="2147888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944301" y="2593575"/>
            <a:ext cx="1917478" cy="1917478"/>
          </a:xfrm>
          <a:custGeom>
            <a:avLst/>
            <a:gdLst>
              <a:gd name="connsiteX0" fmla="*/ 319586 w 1917478"/>
              <a:gd name="connsiteY0" fmla="*/ 0 h 1917478"/>
              <a:gd name="connsiteX1" fmla="*/ 1597892 w 1917478"/>
              <a:gd name="connsiteY1" fmla="*/ 0 h 1917478"/>
              <a:gd name="connsiteX2" fmla="*/ 1917478 w 1917478"/>
              <a:gd name="connsiteY2" fmla="*/ 319586 h 1917478"/>
              <a:gd name="connsiteX3" fmla="*/ 1917478 w 1917478"/>
              <a:gd name="connsiteY3" fmla="*/ 1597892 h 1917478"/>
              <a:gd name="connsiteX4" fmla="*/ 1597892 w 1917478"/>
              <a:gd name="connsiteY4" fmla="*/ 1917478 h 1917478"/>
              <a:gd name="connsiteX5" fmla="*/ 319586 w 1917478"/>
              <a:gd name="connsiteY5" fmla="*/ 1917478 h 1917478"/>
              <a:gd name="connsiteX6" fmla="*/ 0 w 1917478"/>
              <a:gd name="connsiteY6" fmla="*/ 1597892 h 1917478"/>
              <a:gd name="connsiteX7" fmla="*/ 0 w 1917478"/>
              <a:gd name="connsiteY7" fmla="*/ 319586 h 1917478"/>
              <a:gd name="connsiteX8" fmla="*/ 319586 w 1917478"/>
              <a:gd name="connsiteY8" fmla="*/ 0 h 19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478" h="1917478">
                <a:moveTo>
                  <a:pt x="319586" y="0"/>
                </a:moveTo>
                <a:lnTo>
                  <a:pt x="1597892" y="0"/>
                </a:lnTo>
                <a:cubicBezTo>
                  <a:pt x="1774394" y="0"/>
                  <a:pt x="1917478" y="143084"/>
                  <a:pt x="1917478" y="319586"/>
                </a:cubicBezTo>
                <a:lnTo>
                  <a:pt x="1917478" y="1597892"/>
                </a:lnTo>
                <a:cubicBezTo>
                  <a:pt x="1917478" y="1774394"/>
                  <a:pt x="1774394" y="1917478"/>
                  <a:pt x="1597892" y="1917478"/>
                </a:cubicBezTo>
                <a:lnTo>
                  <a:pt x="319586" y="1917478"/>
                </a:lnTo>
                <a:cubicBezTo>
                  <a:pt x="143084" y="1917478"/>
                  <a:pt x="0" y="1774394"/>
                  <a:pt x="0" y="1597892"/>
                </a:cubicBezTo>
                <a:lnTo>
                  <a:pt x="0" y="319586"/>
                </a:lnTo>
                <a:cubicBezTo>
                  <a:pt x="0" y="143084"/>
                  <a:pt x="143084" y="0"/>
                  <a:pt x="3195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330221" y="2593575"/>
            <a:ext cx="1917478" cy="1917478"/>
          </a:xfrm>
          <a:custGeom>
            <a:avLst/>
            <a:gdLst>
              <a:gd name="connsiteX0" fmla="*/ 319586 w 1917478"/>
              <a:gd name="connsiteY0" fmla="*/ 0 h 1917478"/>
              <a:gd name="connsiteX1" fmla="*/ 1597892 w 1917478"/>
              <a:gd name="connsiteY1" fmla="*/ 0 h 1917478"/>
              <a:gd name="connsiteX2" fmla="*/ 1917478 w 1917478"/>
              <a:gd name="connsiteY2" fmla="*/ 319586 h 1917478"/>
              <a:gd name="connsiteX3" fmla="*/ 1917478 w 1917478"/>
              <a:gd name="connsiteY3" fmla="*/ 1597892 h 1917478"/>
              <a:gd name="connsiteX4" fmla="*/ 1597892 w 1917478"/>
              <a:gd name="connsiteY4" fmla="*/ 1917478 h 1917478"/>
              <a:gd name="connsiteX5" fmla="*/ 319586 w 1917478"/>
              <a:gd name="connsiteY5" fmla="*/ 1917478 h 1917478"/>
              <a:gd name="connsiteX6" fmla="*/ 0 w 1917478"/>
              <a:gd name="connsiteY6" fmla="*/ 1597892 h 1917478"/>
              <a:gd name="connsiteX7" fmla="*/ 0 w 1917478"/>
              <a:gd name="connsiteY7" fmla="*/ 319586 h 1917478"/>
              <a:gd name="connsiteX8" fmla="*/ 319586 w 1917478"/>
              <a:gd name="connsiteY8" fmla="*/ 0 h 19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478" h="1917478">
                <a:moveTo>
                  <a:pt x="319586" y="0"/>
                </a:moveTo>
                <a:lnTo>
                  <a:pt x="1597892" y="0"/>
                </a:lnTo>
                <a:cubicBezTo>
                  <a:pt x="1774394" y="0"/>
                  <a:pt x="1917478" y="143084"/>
                  <a:pt x="1917478" y="319586"/>
                </a:cubicBezTo>
                <a:lnTo>
                  <a:pt x="1917478" y="1597892"/>
                </a:lnTo>
                <a:cubicBezTo>
                  <a:pt x="1917478" y="1774394"/>
                  <a:pt x="1774394" y="1917478"/>
                  <a:pt x="1597892" y="1917478"/>
                </a:cubicBezTo>
                <a:lnTo>
                  <a:pt x="319586" y="1917478"/>
                </a:lnTo>
                <a:cubicBezTo>
                  <a:pt x="143084" y="1917478"/>
                  <a:pt x="0" y="1774394"/>
                  <a:pt x="0" y="1597892"/>
                </a:cubicBezTo>
                <a:lnTo>
                  <a:pt x="0" y="319586"/>
                </a:lnTo>
                <a:cubicBezTo>
                  <a:pt x="0" y="143084"/>
                  <a:pt x="143084" y="0"/>
                  <a:pt x="3195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716141" y="2593575"/>
            <a:ext cx="1917478" cy="1917478"/>
          </a:xfrm>
          <a:custGeom>
            <a:avLst/>
            <a:gdLst>
              <a:gd name="connsiteX0" fmla="*/ 319586 w 1917478"/>
              <a:gd name="connsiteY0" fmla="*/ 0 h 1917478"/>
              <a:gd name="connsiteX1" fmla="*/ 1597892 w 1917478"/>
              <a:gd name="connsiteY1" fmla="*/ 0 h 1917478"/>
              <a:gd name="connsiteX2" fmla="*/ 1917478 w 1917478"/>
              <a:gd name="connsiteY2" fmla="*/ 319586 h 1917478"/>
              <a:gd name="connsiteX3" fmla="*/ 1917478 w 1917478"/>
              <a:gd name="connsiteY3" fmla="*/ 1597892 h 1917478"/>
              <a:gd name="connsiteX4" fmla="*/ 1597892 w 1917478"/>
              <a:gd name="connsiteY4" fmla="*/ 1917478 h 1917478"/>
              <a:gd name="connsiteX5" fmla="*/ 319586 w 1917478"/>
              <a:gd name="connsiteY5" fmla="*/ 1917478 h 1917478"/>
              <a:gd name="connsiteX6" fmla="*/ 0 w 1917478"/>
              <a:gd name="connsiteY6" fmla="*/ 1597892 h 1917478"/>
              <a:gd name="connsiteX7" fmla="*/ 0 w 1917478"/>
              <a:gd name="connsiteY7" fmla="*/ 319586 h 1917478"/>
              <a:gd name="connsiteX8" fmla="*/ 319586 w 1917478"/>
              <a:gd name="connsiteY8" fmla="*/ 0 h 19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478" h="1917478">
                <a:moveTo>
                  <a:pt x="319586" y="0"/>
                </a:moveTo>
                <a:lnTo>
                  <a:pt x="1597892" y="0"/>
                </a:lnTo>
                <a:cubicBezTo>
                  <a:pt x="1774394" y="0"/>
                  <a:pt x="1917478" y="143084"/>
                  <a:pt x="1917478" y="319586"/>
                </a:cubicBezTo>
                <a:lnTo>
                  <a:pt x="1917478" y="1597892"/>
                </a:lnTo>
                <a:cubicBezTo>
                  <a:pt x="1917478" y="1774394"/>
                  <a:pt x="1774394" y="1917478"/>
                  <a:pt x="1597892" y="1917478"/>
                </a:cubicBezTo>
                <a:lnTo>
                  <a:pt x="319586" y="1917478"/>
                </a:lnTo>
                <a:cubicBezTo>
                  <a:pt x="143084" y="1917478"/>
                  <a:pt x="0" y="1774394"/>
                  <a:pt x="0" y="1597892"/>
                </a:cubicBezTo>
                <a:lnTo>
                  <a:pt x="0" y="319586"/>
                </a:lnTo>
                <a:cubicBezTo>
                  <a:pt x="0" y="143084"/>
                  <a:pt x="143084" y="0"/>
                  <a:pt x="3195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558381" y="2593575"/>
            <a:ext cx="1917478" cy="1917478"/>
          </a:xfrm>
          <a:custGeom>
            <a:avLst/>
            <a:gdLst>
              <a:gd name="connsiteX0" fmla="*/ 319586 w 1917478"/>
              <a:gd name="connsiteY0" fmla="*/ 0 h 1917478"/>
              <a:gd name="connsiteX1" fmla="*/ 1597892 w 1917478"/>
              <a:gd name="connsiteY1" fmla="*/ 0 h 1917478"/>
              <a:gd name="connsiteX2" fmla="*/ 1917478 w 1917478"/>
              <a:gd name="connsiteY2" fmla="*/ 319586 h 1917478"/>
              <a:gd name="connsiteX3" fmla="*/ 1917478 w 1917478"/>
              <a:gd name="connsiteY3" fmla="*/ 1597892 h 1917478"/>
              <a:gd name="connsiteX4" fmla="*/ 1597892 w 1917478"/>
              <a:gd name="connsiteY4" fmla="*/ 1917478 h 1917478"/>
              <a:gd name="connsiteX5" fmla="*/ 319586 w 1917478"/>
              <a:gd name="connsiteY5" fmla="*/ 1917478 h 1917478"/>
              <a:gd name="connsiteX6" fmla="*/ 0 w 1917478"/>
              <a:gd name="connsiteY6" fmla="*/ 1597892 h 1917478"/>
              <a:gd name="connsiteX7" fmla="*/ 0 w 1917478"/>
              <a:gd name="connsiteY7" fmla="*/ 319586 h 1917478"/>
              <a:gd name="connsiteX8" fmla="*/ 319586 w 1917478"/>
              <a:gd name="connsiteY8" fmla="*/ 0 h 1917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7478" h="1917478">
                <a:moveTo>
                  <a:pt x="319586" y="0"/>
                </a:moveTo>
                <a:lnTo>
                  <a:pt x="1597892" y="0"/>
                </a:lnTo>
                <a:cubicBezTo>
                  <a:pt x="1774394" y="0"/>
                  <a:pt x="1917478" y="143084"/>
                  <a:pt x="1917478" y="319586"/>
                </a:cubicBezTo>
                <a:lnTo>
                  <a:pt x="1917478" y="1597892"/>
                </a:lnTo>
                <a:cubicBezTo>
                  <a:pt x="1917478" y="1774394"/>
                  <a:pt x="1774394" y="1917478"/>
                  <a:pt x="1597892" y="1917478"/>
                </a:cubicBezTo>
                <a:lnTo>
                  <a:pt x="319586" y="1917478"/>
                </a:lnTo>
                <a:cubicBezTo>
                  <a:pt x="143084" y="1917478"/>
                  <a:pt x="0" y="1774394"/>
                  <a:pt x="0" y="1597892"/>
                </a:cubicBezTo>
                <a:lnTo>
                  <a:pt x="0" y="319586"/>
                </a:lnTo>
                <a:cubicBezTo>
                  <a:pt x="0" y="143084"/>
                  <a:pt x="143084" y="0"/>
                  <a:pt x="31958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71DDBA-682B-48CA-A2E0-3AF4FE1F23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B74141F-A6E0-471B-9D64-9F4145C6203C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550271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00E78AB-16A7-40F5-8839-CDF69B102A48}"/>
              </a:ext>
            </a:extLst>
          </p:cNvPr>
          <p:cNvSpPr/>
          <p:nvPr userDrawn="1"/>
        </p:nvSpPr>
        <p:spPr>
          <a:xfrm>
            <a:off x="6096000" y="0"/>
            <a:ext cx="4949825" cy="6872288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0" y="3144981"/>
            <a:ext cx="6096000" cy="3727531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347DE-AB89-471A-936A-9170A89059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D1ADD186-C1BD-4159-8654-33198BFBEEF3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61216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8A2DB08-1A1C-4677-BDEB-DDBA46F58777}"/>
              </a:ext>
            </a:extLst>
          </p:cNvPr>
          <p:cNvSpPr/>
          <p:nvPr userDrawn="1"/>
        </p:nvSpPr>
        <p:spPr>
          <a:xfrm>
            <a:off x="0" y="0"/>
            <a:ext cx="33813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ECBBF6-0E5E-4EF3-A7DF-4072990DCD30}"/>
              </a:ext>
            </a:extLst>
          </p:cNvPr>
          <p:cNvSpPr/>
          <p:nvPr userDrawn="1"/>
        </p:nvSpPr>
        <p:spPr>
          <a:xfrm>
            <a:off x="10447338" y="-3175"/>
            <a:ext cx="1743075" cy="261620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AC3A524-6552-454C-9E05-56E894ED773C}"/>
              </a:ext>
            </a:extLst>
          </p:cNvPr>
          <p:cNvSpPr/>
          <p:nvPr userDrawn="1"/>
        </p:nvSpPr>
        <p:spPr>
          <a:xfrm>
            <a:off x="0" y="6437313"/>
            <a:ext cx="1741488" cy="420687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BB1F198-130E-4C74-B5F3-FD473AD48313}"/>
              </a:ext>
            </a:extLst>
          </p:cNvPr>
          <p:cNvGrpSpPr/>
          <p:nvPr userDrawn="1"/>
        </p:nvGrpSpPr>
        <p:grpSpPr>
          <a:xfrm rot="16200000">
            <a:off x="754896" y="5037662"/>
            <a:ext cx="957398" cy="890373"/>
            <a:chOff x="5829469" y="1100352"/>
            <a:chExt cx="475337" cy="442060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5635F7-E38C-4551-84DD-55F3E3D2B1A6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4299E1-F946-4D59-A8B2-FE8FFB23BF48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F944E7-86C3-406A-AA45-58B22396914B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45C9EE-EE38-417C-8EC8-0AE02993AA8B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E21C6A-FAD8-41F7-929F-7C168D45AC5E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79B222-98BC-4D48-B1C3-2A0294CCA6A4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7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54744" y="1162442"/>
            <a:ext cx="5260110" cy="3142342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6177147" y="1162442"/>
            <a:ext cx="5260110" cy="3142342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66B801D-F12D-4552-AFCB-87AC32D5AE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6B420A10-8296-483F-9870-06BB0C62C7F4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709248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CB8FEB9-848E-473C-BEA1-6E3AFF5516BE}"/>
              </a:ext>
            </a:extLst>
          </p:cNvPr>
          <p:cNvSpPr/>
          <p:nvPr userDrawn="1"/>
        </p:nvSpPr>
        <p:spPr>
          <a:xfrm>
            <a:off x="0" y="-9525"/>
            <a:ext cx="1111250" cy="111125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C0E836-6BB2-42D3-AE7D-477E08AE2578}"/>
              </a:ext>
            </a:extLst>
          </p:cNvPr>
          <p:cNvSpPr/>
          <p:nvPr userDrawn="1"/>
        </p:nvSpPr>
        <p:spPr>
          <a:xfrm>
            <a:off x="0" y="3525838"/>
            <a:ext cx="12192000" cy="2265362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-1" y="1066797"/>
            <a:ext cx="12191999" cy="2459187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F017-996A-4F41-A33E-2DF36C73994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F6FB80FD-0E43-409F-BFD2-62E46203288B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030293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AD76F255-B459-49DA-849D-B72CFF7DEDB1}"/>
              </a:ext>
            </a:extLst>
          </p:cNvPr>
          <p:cNvSpPr/>
          <p:nvPr userDrawn="1"/>
        </p:nvSpPr>
        <p:spPr>
          <a:xfrm>
            <a:off x="7848600" y="0"/>
            <a:ext cx="4343400" cy="26670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D278DD7-BDE9-4562-9F5F-4A1396D46FB9}"/>
              </a:ext>
            </a:extLst>
          </p:cNvPr>
          <p:cNvSpPr/>
          <p:nvPr userDrawn="1"/>
        </p:nvSpPr>
        <p:spPr>
          <a:xfrm>
            <a:off x="0" y="6197600"/>
            <a:ext cx="2503488" cy="66675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61606" y="1064443"/>
            <a:ext cx="2619839" cy="3397876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3377923" y="1064443"/>
            <a:ext cx="2619839" cy="3397876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194240" y="1064443"/>
            <a:ext cx="2619839" cy="3397876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9010557" y="1064443"/>
            <a:ext cx="2619839" cy="3397876"/>
          </a:xfrm>
          <a:custGeom>
            <a:avLst/>
            <a:gdLst>
              <a:gd name="connsiteX0" fmla="*/ 0 w 2303052"/>
              <a:gd name="connsiteY0" fmla="*/ 0 h 2303052"/>
              <a:gd name="connsiteX1" fmla="*/ 2303052 w 2303052"/>
              <a:gd name="connsiteY1" fmla="*/ 0 h 2303052"/>
              <a:gd name="connsiteX2" fmla="*/ 2303052 w 2303052"/>
              <a:gd name="connsiteY2" fmla="*/ 2303052 h 2303052"/>
              <a:gd name="connsiteX3" fmla="*/ 0 w 2303052"/>
              <a:gd name="connsiteY3" fmla="*/ 2303052 h 2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52" h="2303052">
                <a:moveTo>
                  <a:pt x="0" y="0"/>
                </a:moveTo>
                <a:lnTo>
                  <a:pt x="2303052" y="0"/>
                </a:lnTo>
                <a:lnTo>
                  <a:pt x="2303052" y="2303052"/>
                </a:lnTo>
                <a:lnTo>
                  <a:pt x="0" y="230305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5C4F60-F2AD-49CF-BDDD-8A74C0DCB6C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6E3D6947-53BB-4153-900B-7904A70EFCCA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790925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9F1C99-38A5-41DA-8939-13E0CBBB4549}"/>
              </a:ext>
            </a:extLst>
          </p:cNvPr>
          <p:cNvSpPr/>
          <p:nvPr userDrawn="1"/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3997"/>
              <a:gd name="connsiteY0" fmla="*/ 0 h 6858000"/>
              <a:gd name="connsiteX1" fmla="*/ 5022533 w 5523997"/>
              <a:gd name="connsiteY1" fmla="*/ 0 h 6858000"/>
              <a:gd name="connsiteX2" fmla="*/ 5523997 w 5523997"/>
              <a:gd name="connsiteY2" fmla="*/ 501464 h 6858000"/>
              <a:gd name="connsiteX3" fmla="*/ 5523997 w 5523997"/>
              <a:gd name="connsiteY3" fmla="*/ 6858000 h 6858000"/>
              <a:gd name="connsiteX4" fmla="*/ 0 w 552399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997" h="6858000">
                <a:moveTo>
                  <a:pt x="0" y="0"/>
                </a:moveTo>
                <a:lnTo>
                  <a:pt x="5022533" y="0"/>
                </a:lnTo>
                <a:cubicBezTo>
                  <a:pt x="5299484" y="0"/>
                  <a:pt x="5523997" y="224513"/>
                  <a:pt x="5523997" y="501464"/>
                </a:cubicBezTo>
                <a:lnTo>
                  <a:pt x="5523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EA1B9F2-4FB0-4BB8-9FEE-3A26FFB5D6FB}"/>
              </a:ext>
            </a:extLst>
          </p:cNvPr>
          <p:cNvSpPr/>
          <p:nvPr userDrawn="1"/>
        </p:nvSpPr>
        <p:spPr>
          <a:xfrm>
            <a:off x="0" y="6121400"/>
            <a:ext cx="1581150" cy="7366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FBCFF75-82A5-4A7F-9B58-5CCB82573BE3}"/>
              </a:ext>
            </a:extLst>
          </p:cNvPr>
          <p:cNvSpPr/>
          <p:nvPr userDrawn="1"/>
        </p:nvSpPr>
        <p:spPr>
          <a:xfrm>
            <a:off x="11087100" y="0"/>
            <a:ext cx="1104900" cy="1047750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028950" y="1342571"/>
            <a:ext cx="3867150" cy="4172858"/>
          </a:xfrm>
          <a:custGeom>
            <a:avLst/>
            <a:gdLst>
              <a:gd name="connsiteX0" fmla="*/ 644538 w 3867150"/>
              <a:gd name="connsiteY0" fmla="*/ 0 h 4172858"/>
              <a:gd name="connsiteX1" fmla="*/ 3222612 w 3867150"/>
              <a:gd name="connsiteY1" fmla="*/ 0 h 4172858"/>
              <a:gd name="connsiteX2" fmla="*/ 3867150 w 3867150"/>
              <a:gd name="connsiteY2" fmla="*/ 644538 h 4172858"/>
              <a:gd name="connsiteX3" fmla="*/ 3867150 w 3867150"/>
              <a:gd name="connsiteY3" fmla="*/ 3528320 h 4172858"/>
              <a:gd name="connsiteX4" fmla="*/ 3222612 w 3867150"/>
              <a:gd name="connsiteY4" fmla="*/ 4172858 h 4172858"/>
              <a:gd name="connsiteX5" fmla="*/ 644538 w 3867150"/>
              <a:gd name="connsiteY5" fmla="*/ 4172858 h 4172858"/>
              <a:gd name="connsiteX6" fmla="*/ 0 w 3867150"/>
              <a:gd name="connsiteY6" fmla="*/ 3528320 h 4172858"/>
              <a:gd name="connsiteX7" fmla="*/ 0 w 3867150"/>
              <a:gd name="connsiteY7" fmla="*/ 644538 h 4172858"/>
              <a:gd name="connsiteX8" fmla="*/ 644538 w 3867150"/>
              <a:gd name="connsiteY8" fmla="*/ 0 h 41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7150" h="4172858">
                <a:moveTo>
                  <a:pt x="644538" y="0"/>
                </a:moveTo>
                <a:lnTo>
                  <a:pt x="3222612" y="0"/>
                </a:lnTo>
                <a:cubicBezTo>
                  <a:pt x="3578581" y="0"/>
                  <a:pt x="3867150" y="288569"/>
                  <a:pt x="3867150" y="644538"/>
                </a:cubicBezTo>
                <a:lnTo>
                  <a:pt x="3867150" y="3528320"/>
                </a:lnTo>
                <a:cubicBezTo>
                  <a:pt x="3867150" y="3884289"/>
                  <a:pt x="3578581" y="4172858"/>
                  <a:pt x="3222612" y="4172858"/>
                </a:cubicBezTo>
                <a:lnTo>
                  <a:pt x="644538" y="4172858"/>
                </a:lnTo>
                <a:cubicBezTo>
                  <a:pt x="288569" y="4172858"/>
                  <a:pt x="0" y="3884289"/>
                  <a:pt x="0" y="3528320"/>
                </a:cubicBezTo>
                <a:lnTo>
                  <a:pt x="0" y="644538"/>
                </a:lnTo>
                <a:cubicBezTo>
                  <a:pt x="0" y="288569"/>
                  <a:pt x="288569" y="0"/>
                  <a:pt x="64453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603" y="1342571"/>
            <a:ext cx="2848897" cy="4172858"/>
          </a:xfrm>
          <a:custGeom>
            <a:avLst/>
            <a:gdLst>
              <a:gd name="connsiteX0" fmla="*/ 0 w 2848897"/>
              <a:gd name="connsiteY0" fmla="*/ 0 h 4172858"/>
              <a:gd name="connsiteX1" fmla="*/ 2204359 w 2848897"/>
              <a:gd name="connsiteY1" fmla="*/ 0 h 4172858"/>
              <a:gd name="connsiteX2" fmla="*/ 2848897 w 2848897"/>
              <a:gd name="connsiteY2" fmla="*/ 644538 h 4172858"/>
              <a:gd name="connsiteX3" fmla="*/ 2848897 w 2848897"/>
              <a:gd name="connsiteY3" fmla="*/ 3528320 h 4172858"/>
              <a:gd name="connsiteX4" fmla="*/ 2204359 w 2848897"/>
              <a:gd name="connsiteY4" fmla="*/ 4172858 h 4172858"/>
              <a:gd name="connsiteX5" fmla="*/ 0 w 2848897"/>
              <a:gd name="connsiteY5" fmla="*/ 4172858 h 417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897" h="4172858">
                <a:moveTo>
                  <a:pt x="0" y="0"/>
                </a:moveTo>
                <a:lnTo>
                  <a:pt x="2204359" y="0"/>
                </a:lnTo>
                <a:cubicBezTo>
                  <a:pt x="2560328" y="0"/>
                  <a:pt x="2848897" y="288569"/>
                  <a:pt x="2848897" y="644538"/>
                </a:cubicBezTo>
                <a:lnTo>
                  <a:pt x="2848897" y="3528320"/>
                </a:lnTo>
                <a:cubicBezTo>
                  <a:pt x="2848897" y="3884289"/>
                  <a:pt x="2560328" y="4172858"/>
                  <a:pt x="2204359" y="4172858"/>
                </a:cubicBezTo>
                <a:lnTo>
                  <a:pt x="0" y="417285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5FAA77-2D52-4623-BC89-69CE5959629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7E29C3AD-7FB2-4E23-A493-7DE09E68717B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57252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D81A90C-6DC0-4C3E-80F4-7B92DB2F9014}"/>
              </a:ext>
            </a:extLst>
          </p:cNvPr>
          <p:cNvSpPr/>
          <p:nvPr/>
        </p:nvSpPr>
        <p:spPr>
          <a:xfrm>
            <a:off x="7124700" y="0"/>
            <a:ext cx="5067300" cy="68580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F15C54-16EC-4ECA-A794-ED8A551CCAD9}"/>
              </a:ext>
            </a:extLst>
          </p:cNvPr>
          <p:cNvSpPr/>
          <p:nvPr userDrawn="1"/>
        </p:nvSpPr>
        <p:spPr>
          <a:xfrm>
            <a:off x="0" y="5335588"/>
            <a:ext cx="1838325" cy="1522412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D15779D2-AEEC-446B-A872-120853714519}"/>
              </a:ext>
            </a:extLst>
          </p:cNvPr>
          <p:cNvGrpSpPr/>
          <p:nvPr userDrawn="1"/>
        </p:nvGrpSpPr>
        <p:grpSpPr>
          <a:xfrm rot="5400000">
            <a:off x="10685121" y="674877"/>
            <a:ext cx="957398" cy="890373"/>
            <a:chOff x="5829469" y="1100352"/>
            <a:chExt cx="475337" cy="442060"/>
          </a:xfrm>
          <a:solidFill>
            <a:schemeClr val="bg1">
              <a:alpha val="2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B4F5AA8-C14F-47AE-BCE6-0BB3B473C1DD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D29409-A01F-4149-BBE3-7ADA60A0D756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978705-8670-46A9-9AC3-AC6641C20AAF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143DC1B-D2AB-459B-B089-7E680E0CFFB8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CA337CC-54DD-494E-B020-3D6F310E42BF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072A11B-5202-46D0-924F-4505DA8C24E8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1868D52-36C8-4AAE-8B6A-D4B2CD41538A}"/>
              </a:ext>
            </a:extLst>
          </p:cNvPr>
          <p:cNvGrpSpPr/>
          <p:nvPr userDrawn="1"/>
        </p:nvGrpSpPr>
        <p:grpSpPr>
          <a:xfrm rot="16200000">
            <a:off x="7871915" y="5408615"/>
            <a:ext cx="957398" cy="890373"/>
            <a:chOff x="5829469" y="1100352"/>
            <a:chExt cx="475337" cy="442060"/>
          </a:xfrm>
          <a:solidFill>
            <a:schemeClr val="bg1">
              <a:alpha val="20000"/>
            </a:scheme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62BE17-91E4-47EE-99AE-E85D4AE0055B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E2AF64B-D257-4FF4-8AA1-CD09BC685D35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504D544-3D69-4CEB-9A58-FB03FC494020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6E6759-A9FD-487B-B385-8177A0760BF3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BD4B7E-16E0-41D4-9E78-AB7D9B7D4ADB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589710-D67B-4FE9-95E7-DEDA33565A1E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621946" y="3193143"/>
            <a:ext cx="2622638" cy="2927680"/>
          </a:xfrm>
          <a:custGeom>
            <a:avLst/>
            <a:gdLst>
              <a:gd name="connsiteX0" fmla="*/ 0 w 2622638"/>
              <a:gd name="connsiteY0" fmla="*/ 0 h 3548363"/>
              <a:gd name="connsiteX1" fmla="*/ 2622638 w 2622638"/>
              <a:gd name="connsiteY1" fmla="*/ 0 h 3548363"/>
              <a:gd name="connsiteX2" fmla="*/ 2622638 w 2622638"/>
              <a:gd name="connsiteY2" fmla="*/ 3548363 h 3548363"/>
              <a:gd name="connsiteX3" fmla="*/ 0 w 2622638"/>
              <a:gd name="connsiteY3" fmla="*/ 3548363 h 35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638" h="3548363">
                <a:moveTo>
                  <a:pt x="0" y="0"/>
                </a:moveTo>
                <a:lnTo>
                  <a:pt x="2622638" y="0"/>
                </a:lnTo>
                <a:lnTo>
                  <a:pt x="2622638" y="3548363"/>
                </a:lnTo>
                <a:lnTo>
                  <a:pt x="0" y="35483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840434" y="3193143"/>
            <a:ext cx="2622638" cy="2927680"/>
          </a:xfrm>
          <a:custGeom>
            <a:avLst/>
            <a:gdLst>
              <a:gd name="connsiteX0" fmla="*/ 0 w 2622638"/>
              <a:gd name="connsiteY0" fmla="*/ 0 h 3548363"/>
              <a:gd name="connsiteX1" fmla="*/ 2622638 w 2622638"/>
              <a:gd name="connsiteY1" fmla="*/ 0 h 3548363"/>
              <a:gd name="connsiteX2" fmla="*/ 2622638 w 2622638"/>
              <a:gd name="connsiteY2" fmla="*/ 3548363 h 3548363"/>
              <a:gd name="connsiteX3" fmla="*/ 0 w 2622638"/>
              <a:gd name="connsiteY3" fmla="*/ 3548363 h 35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638" h="3548363">
                <a:moveTo>
                  <a:pt x="0" y="0"/>
                </a:moveTo>
                <a:lnTo>
                  <a:pt x="2622638" y="0"/>
                </a:lnTo>
                <a:lnTo>
                  <a:pt x="2622638" y="3548363"/>
                </a:lnTo>
                <a:lnTo>
                  <a:pt x="0" y="35483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053558-F755-4064-8946-E50DB8C151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58D14716-01CF-4466-AF86-7C0028F6B4F3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69921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616037" y="1939637"/>
            <a:ext cx="4959927" cy="2812473"/>
          </a:xfrm>
          <a:custGeom>
            <a:avLst/>
            <a:gdLst>
              <a:gd name="connsiteX0" fmla="*/ 0 w 4959927"/>
              <a:gd name="connsiteY0" fmla="*/ 0 h 2812473"/>
              <a:gd name="connsiteX1" fmla="*/ 4959927 w 4959927"/>
              <a:gd name="connsiteY1" fmla="*/ 0 h 2812473"/>
              <a:gd name="connsiteX2" fmla="*/ 4959927 w 4959927"/>
              <a:gd name="connsiteY2" fmla="*/ 2812473 h 2812473"/>
              <a:gd name="connsiteX3" fmla="*/ 0 w 4959927"/>
              <a:gd name="connsiteY3" fmla="*/ 2812473 h 281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9927" h="2812473">
                <a:moveTo>
                  <a:pt x="0" y="0"/>
                </a:moveTo>
                <a:lnTo>
                  <a:pt x="4959927" y="0"/>
                </a:lnTo>
                <a:lnTo>
                  <a:pt x="4959927" y="2812473"/>
                </a:lnTo>
                <a:lnTo>
                  <a:pt x="0" y="28124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27187" y="2012137"/>
            <a:ext cx="1810648" cy="1810648"/>
          </a:xfrm>
          <a:custGeom>
            <a:avLst/>
            <a:gdLst>
              <a:gd name="connsiteX0" fmla="*/ 905324 w 1810648"/>
              <a:gd name="connsiteY0" fmla="*/ 0 h 1810648"/>
              <a:gd name="connsiteX1" fmla="*/ 1810648 w 1810648"/>
              <a:gd name="connsiteY1" fmla="*/ 905324 h 1810648"/>
              <a:gd name="connsiteX2" fmla="*/ 905324 w 1810648"/>
              <a:gd name="connsiteY2" fmla="*/ 1810648 h 1810648"/>
              <a:gd name="connsiteX3" fmla="*/ 0 w 1810648"/>
              <a:gd name="connsiteY3" fmla="*/ 905324 h 18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648" h="1810648">
                <a:moveTo>
                  <a:pt x="905324" y="0"/>
                </a:moveTo>
                <a:lnTo>
                  <a:pt x="1810648" y="905324"/>
                </a:lnTo>
                <a:lnTo>
                  <a:pt x="905324" y="1810648"/>
                </a:lnTo>
                <a:lnTo>
                  <a:pt x="0" y="90532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454163" y="2012137"/>
            <a:ext cx="1810648" cy="1810648"/>
          </a:xfrm>
          <a:custGeom>
            <a:avLst/>
            <a:gdLst>
              <a:gd name="connsiteX0" fmla="*/ 905324 w 1810648"/>
              <a:gd name="connsiteY0" fmla="*/ 0 h 1810648"/>
              <a:gd name="connsiteX1" fmla="*/ 1810648 w 1810648"/>
              <a:gd name="connsiteY1" fmla="*/ 905324 h 1810648"/>
              <a:gd name="connsiteX2" fmla="*/ 905324 w 1810648"/>
              <a:gd name="connsiteY2" fmla="*/ 1810648 h 1810648"/>
              <a:gd name="connsiteX3" fmla="*/ 0 w 1810648"/>
              <a:gd name="connsiteY3" fmla="*/ 905324 h 1810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648" h="1810648">
                <a:moveTo>
                  <a:pt x="905324" y="0"/>
                </a:moveTo>
                <a:lnTo>
                  <a:pt x="1810648" y="905324"/>
                </a:lnTo>
                <a:lnTo>
                  <a:pt x="905324" y="1810648"/>
                </a:lnTo>
                <a:lnTo>
                  <a:pt x="0" y="90532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AEACB9-B890-48DB-967C-8AB02F3AAD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245C6FC8-7A39-4F9F-BEE1-EDD700D4C466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128551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6BEC4EB-73FD-47DF-9B88-47C956E7F20D}"/>
              </a:ext>
            </a:extLst>
          </p:cNvPr>
          <p:cNvSpPr/>
          <p:nvPr userDrawn="1"/>
        </p:nvSpPr>
        <p:spPr>
          <a:xfrm>
            <a:off x="0" y="0"/>
            <a:ext cx="4208463" cy="6858000"/>
          </a:xfrm>
          <a:prstGeom prst="rect">
            <a:avLst/>
          </a:prstGeom>
          <a:solidFill>
            <a:srgbClr val="018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506588" y="1092200"/>
            <a:ext cx="2295566" cy="4648200"/>
          </a:xfrm>
          <a:custGeom>
            <a:avLst/>
            <a:gdLst>
              <a:gd name="connsiteX0" fmla="*/ 283548 w 2295566"/>
              <a:gd name="connsiteY0" fmla="*/ 0 h 4648200"/>
              <a:gd name="connsiteX1" fmla="*/ 2012018 w 2295566"/>
              <a:gd name="connsiteY1" fmla="*/ 0 h 4648200"/>
              <a:gd name="connsiteX2" fmla="*/ 2295566 w 2295566"/>
              <a:gd name="connsiteY2" fmla="*/ 283548 h 4648200"/>
              <a:gd name="connsiteX3" fmla="*/ 2295566 w 2295566"/>
              <a:gd name="connsiteY3" fmla="*/ 4364652 h 4648200"/>
              <a:gd name="connsiteX4" fmla="*/ 2012018 w 2295566"/>
              <a:gd name="connsiteY4" fmla="*/ 4648200 h 4648200"/>
              <a:gd name="connsiteX5" fmla="*/ 283548 w 2295566"/>
              <a:gd name="connsiteY5" fmla="*/ 4648200 h 4648200"/>
              <a:gd name="connsiteX6" fmla="*/ 0 w 2295566"/>
              <a:gd name="connsiteY6" fmla="*/ 4364652 h 4648200"/>
              <a:gd name="connsiteX7" fmla="*/ 0 w 2295566"/>
              <a:gd name="connsiteY7" fmla="*/ 283548 h 4648200"/>
              <a:gd name="connsiteX8" fmla="*/ 283548 w 2295566"/>
              <a:gd name="connsiteY8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5566" h="4648200">
                <a:moveTo>
                  <a:pt x="283548" y="0"/>
                </a:moveTo>
                <a:lnTo>
                  <a:pt x="2012018" y="0"/>
                </a:lnTo>
                <a:cubicBezTo>
                  <a:pt x="2168617" y="0"/>
                  <a:pt x="2295566" y="126949"/>
                  <a:pt x="2295566" y="283548"/>
                </a:cubicBezTo>
                <a:lnTo>
                  <a:pt x="2295566" y="4364652"/>
                </a:lnTo>
                <a:cubicBezTo>
                  <a:pt x="2295566" y="4521251"/>
                  <a:pt x="2168617" y="4648200"/>
                  <a:pt x="2012018" y="4648200"/>
                </a:cubicBezTo>
                <a:lnTo>
                  <a:pt x="283548" y="4648200"/>
                </a:lnTo>
                <a:cubicBezTo>
                  <a:pt x="126949" y="4648200"/>
                  <a:pt x="0" y="4521251"/>
                  <a:pt x="0" y="4364652"/>
                </a:cubicBezTo>
                <a:lnTo>
                  <a:pt x="0" y="283548"/>
                </a:lnTo>
                <a:cubicBezTo>
                  <a:pt x="0" y="126949"/>
                  <a:pt x="126949" y="0"/>
                  <a:pt x="2835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63527E-2A2E-4BD9-8F8E-874D35E87F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2A181AE-E774-45BB-BE5B-E38D50320A05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839947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1711364-6388-4B38-BDEB-D4A4BFF69F50}"/>
              </a:ext>
            </a:extLst>
          </p:cNvPr>
          <p:cNvSpPr/>
          <p:nvPr userDrawn="1"/>
        </p:nvSpPr>
        <p:spPr>
          <a:xfrm>
            <a:off x="8977313" y="0"/>
            <a:ext cx="32146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481272" y="1054031"/>
            <a:ext cx="3256182" cy="4417268"/>
          </a:xfrm>
          <a:custGeom>
            <a:avLst/>
            <a:gdLst>
              <a:gd name="connsiteX0" fmla="*/ 0 w 4959927"/>
              <a:gd name="connsiteY0" fmla="*/ 0 h 2812473"/>
              <a:gd name="connsiteX1" fmla="*/ 4959927 w 4959927"/>
              <a:gd name="connsiteY1" fmla="*/ 0 h 2812473"/>
              <a:gd name="connsiteX2" fmla="*/ 4959927 w 4959927"/>
              <a:gd name="connsiteY2" fmla="*/ 2812473 h 2812473"/>
              <a:gd name="connsiteX3" fmla="*/ 0 w 4959927"/>
              <a:gd name="connsiteY3" fmla="*/ 2812473 h 281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9927" h="2812473">
                <a:moveTo>
                  <a:pt x="0" y="0"/>
                </a:moveTo>
                <a:lnTo>
                  <a:pt x="4959927" y="0"/>
                </a:lnTo>
                <a:lnTo>
                  <a:pt x="4959927" y="2812473"/>
                </a:lnTo>
                <a:lnTo>
                  <a:pt x="0" y="28124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547394" y="2179990"/>
            <a:ext cx="1329706" cy="1329706"/>
          </a:xfrm>
          <a:custGeom>
            <a:avLst/>
            <a:gdLst>
              <a:gd name="connsiteX0" fmla="*/ 664853 w 1329706"/>
              <a:gd name="connsiteY0" fmla="*/ 0 h 1329706"/>
              <a:gd name="connsiteX1" fmla="*/ 1329706 w 1329706"/>
              <a:gd name="connsiteY1" fmla="*/ 664853 h 1329706"/>
              <a:gd name="connsiteX2" fmla="*/ 664853 w 1329706"/>
              <a:gd name="connsiteY2" fmla="*/ 1329706 h 1329706"/>
              <a:gd name="connsiteX3" fmla="*/ 0 w 1329706"/>
              <a:gd name="connsiteY3" fmla="*/ 664853 h 1329706"/>
              <a:gd name="connsiteX4" fmla="*/ 664853 w 1329706"/>
              <a:gd name="connsiteY4" fmla="*/ 0 h 132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706" h="1329706">
                <a:moveTo>
                  <a:pt x="664853" y="0"/>
                </a:moveTo>
                <a:cubicBezTo>
                  <a:pt x="1032041" y="0"/>
                  <a:pt x="1329706" y="297665"/>
                  <a:pt x="1329706" y="664853"/>
                </a:cubicBezTo>
                <a:cubicBezTo>
                  <a:pt x="1329706" y="1032041"/>
                  <a:pt x="1032041" y="1329706"/>
                  <a:pt x="664853" y="1329706"/>
                </a:cubicBezTo>
                <a:cubicBezTo>
                  <a:pt x="297665" y="1329706"/>
                  <a:pt x="0" y="1032041"/>
                  <a:pt x="0" y="664853"/>
                </a:cubicBezTo>
                <a:cubicBezTo>
                  <a:pt x="0" y="297665"/>
                  <a:pt x="297665" y="0"/>
                  <a:pt x="66485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ED40FE-BE9A-49A5-B9C4-579B878394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3F411FC4-0D9A-47C6-9923-AA919DDAE134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419834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BA864F6F-5D86-475D-9787-131B911A4182}"/>
              </a:ext>
            </a:extLst>
          </p:cNvPr>
          <p:cNvSpPr/>
          <p:nvPr userDrawn="1"/>
        </p:nvSpPr>
        <p:spPr>
          <a:xfrm>
            <a:off x="6457950" y="0"/>
            <a:ext cx="571341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034ABC15-89E4-4640-8E01-F22CB42B45FB}"/>
              </a:ext>
            </a:extLst>
          </p:cNvPr>
          <p:cNvGrpSpPr/>
          <p:nvPr userDrawn="1"/>
        </p:nvGrpSpPr>
        <p:grpSpPr>
          <a:xfrm rot="5400000">
            <a:off x="3253817" y="1401085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05EF4CB-973D-48C6-81AC-B6BC8DD9D988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0F0EFD-8B45-40D8-817C-F6B4DB50A8BB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4B08E2F-2E78-4E11-A180-274714C71043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8A7DFE-707D-4128-956E-BBF996FF8D1A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7F6EA44-D0DD-473F-A555-8D02E19EF280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6B76BA-2133-420A-9195-33FB566929E6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419784" y="1624193"/>
            <a:ext cx="2589518" cy="3609616"/>
          </a:xfrm>
          <a:custGeom>
            <a:avLst/>
            <a:gdLst>
              <a:gd name="connsiteX0" fmla="*/ 1240794 w 2589518"/>
              <a:gd name="connsiteY0" fmla="*/ 0 h 3609616"/>
              <a:gd name="connsiteX1" fmla="*/ 1691992 w 2589518"/>
              <a:gd name="connsiteY1" fmla="*/ 53945 h 3609616"/>
              <a:gd name="connsiteX2" fmla="*/ 2035300 w 2589518"/>
              <a:gd name="connsiteY2" fmla="*/ 196172 h 3609616"/>
              <a:gd name="connsiteX3" fmla="*/ 2128481 w 2589518"/>
              <a:gd name="connsiteY3" fmla="*/ 245214 h 3609616"/>
              <a:gd name="connsiteX4" fmla="*/ 2202047 w 2589518"/>
              <a:gd name="connsiteY4" fmla="*/ 264817 h 3609616"/>
              <a:gd name="connsiteX5" fmla="*/ 2270709 w 2589518"/>
              <a:gd name="connsiteY5" fmla="*/ 215770 h 3609616"/>
              <a:gd name="connsiteX6" fmla="*/ 2309960 w 2589518"/>
              <a:gd name="connsiteY6" fmla="*/ 49024 h 3609616"/>
              <a:gd name="connsiteX7" fmla="*/ 2422761 w 2589518"/>
              <a:gd name="connsiteY7" fmla="*/ 49024 h 3609616"/>
              <a:gd name="connsiteX8" fmla="*/ 2398248 w 2589518"/>
              <a:gd name="connsiteY8" fmla="*/ 1245687 h 3609616"/>
              <a:gd name="connsiteX9" fmla="*/ 2285451 w 2589518"/>
              <a:gd name="connsiteY9" fmla="*/ 1245687 h 3609616"/>
              <a:gd name="connsiteX10" fmla="*/ 2157935 w 2589518"/>
              <a:gd name="connsiteY10" fmla="*/ 711114 h 3609616"/>
              <a:gd name="connsiteX11" fmla="*/ 1863673 w 2589518"/>
              <a:gd name="connsiteY11" fmla="*/ 294244 h 3609616"/>
              <a:gd name="connsiteX12" fmla="*/ 1432092 w 2589518"/>
              <a:gd name="connsiteY12" fmla="*/ 132399 h 3609616"/>
              <a:gd name="connsiteX13" fmla="*/ 1069167 w 2589518"/>
              <a:gd name="connsiteY13" fmla="*/ 255007 h 3609616"/>
              <a:gd name="connsiteX14" fmla="*/ 931846 w 2589518"/>
              <a:gd name="connsiteY14" fmla="*/ 588506 h 3609616"/>
              <a:gd name="connsiteX15" fmla="*/ 1005412 w 2589518"/>
              <a:gd name="connsiteY15" fmla="*/ 877860 h 3609616"/>
              <a:gd name="connsiteX16" fmla="*/ 1221201 w 2589518"/>
              <a:gd name="connsiteY16" fmla="*/ 1118177 h 3609616"/>
              <a:gd name="connsiteX17" fmla="*/ 1687117 w 2589518"/>
              <a:gd name="connsiteY17" fmla="*/ 1456578 h 3609616"/>
              <a:gd name="connsiteX18" fmla="*/ 1741067 w 2589518"/>
              <a:gd name="connsiteY18" fmla="*/ 1490916 h 3609616"/>
              <a:gd name="connsiteX19" fmla="*/ 1795012 w 2589518"/>
              <a:gd name="connsiteY19" fmla="*/ 1530166 h 3609616"/>
              <a:gd name="connsiteX20" fmla="*/ 2226598 w 2589518"/>
              <a:gd name="connsiteY20" fmla="*/ 1863661 h 3609616"/>
              <a:gd name="connsiteX21" fmla="*/ 2486526 w 2589518"/>
              <a:gd name="connsiteY21" fmla="*/ 2197158 h 3609616"/>
              <a:gd name="connsiteX22" fmla="*/ 2589518 w 2589518"/>
              <a:gd name="connsiteY22" fmla="*/ 2638551 h 3609616"/>
              <a:gd name="connsiteX23" fmla="*/ 2408057 w 2589518"/>
              <a:gd name="connsiteY23" fmla="*/ 3178033 h 3609616"/>
              <a:gd name="connsiteX24" fmla="*/ 1927429 w 2589518"/>
              <a:gd name="connsiteY24" fmla="*/ 3501721 h 3609616"/>
              <a:gd name="connsiteX25" fmla="*/ 1255534 w 2589518"/>
              <a:gd name="connsiteY25" fmla="*/ 3609616 h 3609616"/>
              <a:gd name="connsiteX26" fmla="*/ 755289 w 2589518"/>
              <a:gd name="connsiteY26" fmla="*/ 3560574 h 3609616"/>
              <a:gd name="connsiteX27" fmla="*/ 387462 w 2589518"/>
              <a:gd name="connsiteY27" fmla="*/ 3428155 h 3609616"/>
              <a:gd name="connsiteX28" fmla="*/ 220711 w 2589518"/>
              <a:gd name="connsiteY28" fmla="*/ 3359492 h 3609616"/>
              <a:gd name="connsiteX29" fmla="*/ 152053 w 2589518"/>
              <a:gd name="connsiteY29" fmla="*/ 3413442 h 3609616"/>
              <a:gd name="connsiteX30" fmla="*/ 112801 w 2589518"/>
              <a:gd name="connsiteY30" fmla="*/ 3575287 h 3609616"/>
              <a:gd name="connsiteX31" fmla="*/ 0 w 2589518"/>
              <a:gd name="connsiteY31" fmla="*/ 3575287 h 3609616"/>
              <a:gd name="connsiteX32" fmla="*/ 19602 w 2589518"/>
              <a:gd name="connsiteY32" fmla="*/ 2153018 h 3609616"/>
              <a:gd name="connsiteX33" fmla="*/ 132399 w 2589518"/>
              <a:gd name="connsiteY33" fmla="*/ 2153018 h 3609616"/>
              <a:gd name="connsiteX34" fmla="*/ 377619 w 2589518"/>
              <a:gd name="connsiteY34" fmla="*/ 3099559 h 3609616"/>
              <a:gd name="connsiteX35" fmla="*/ 1024995 w 2589518"/>
              <a:gd name="connsiteY35" fmla="*/ 3462484 h 3609616"/>
              <a:gd name="connsiteX36" fmla="*/ 1451675 w 2589518"/>
              <a:gd name="connsiteY36" fmla="*/ 3334970 h 3609616"/>
              <a:gd name="connsiteX37" fmla="*/ 1613518 w 2589518"/>
              <a:gd name="connsiteY37" fmla="*/ 2981855 h 3609616"/>
              <a:gd name="connsiteX38" fmla="*/ 1436962 w 2589518"/>
              <a:gd name="connsiteY38" fmla="*/ 2506133 h 3609616"/>
              <a:gd name="connsiteX39" fmla="*/ 897481 w 2589518"/>
              <a:gd name="connsiteY39" fmla="*/ 2059838 h 3609616"/>
              <a:gd name="connsiteX40" fmla="*/ 426661 w 2589518"/>
              <a:gd name="connsiteY40" fmla="*/ 1716529 h 3609616"/>
              <a:gd name="connsiteX41" fmla="*/ 137307 w 2589518"/>
              <a:gd name="connsiteY41" fmla="*/ 1378128 h 3609616"/>
              <a:gd name="connsiteX42" fmla="*/ 24506 w 2589518"/>
              <a:gd name="connsiteY42" fmla="*/ 926929 h 3609616"/>
              <a:gd name="connsiteX43" fmla="*/ 191252 w 2589518"/>
              <a:gd name="connsiteY43" fmla="*/ 411971 h 3609616"/>
              <a:gd name="connsiteX44" fmla="*/ 632645 w 2589518"/>
              <a:gd name="connsiteY44" fmla="*/ 102996 h 3609616"/>
              <a:gd name="connsiteX45" fmla="*/ 1240788 w 2589518"/>
              <a:gd name="connsiteY45" fmla="*/ 6 h 360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89518" h="3609616">
                <a:moveTo>
                  <a:pt x="1240794" y="0"/>
                </a:moveTo>
                <a:cubicBezTo>
                  <a:pt x="1427159" y="0"/>
                  <a:pt x="1577559" y="17982"/>
                  <a:pt x="1691992" y="53945"/>
                </a:cubicBezTo>
                <a:cubicBezTo>
                  <a:pt x="1809696" y="86643"/>
                  <a:pt x="1924133" y="134053"/>
                  <a:pt x="2035300" y="196172"/>
                </a:cubicBezTo>
                <a:cubicBezTo>
                  <a:pt x="2071263" y="215790"/>
                  <a:pt x="2102324" y="232137"/>
                  <a:pt x="2128481" y="245214"/>
                </a:cubicBezTo>
                <a:cubicBezTo>
                  <a:pt x="2157892" y="258283"/>
                  <a:pt x="2182414" y="264817"/>
                  <a:pt x="2202047" y="264817"/>
                </a:cubicBezTo>
                <a:cubicBezTo>
                  <a:pt x="2231457" y="264817"/>
                  <a:pt x="2254345" y="248468"/>
                  <a:pt x="2270709" y="215770"/>
                </a:cubicBezTo>
                <a:cubicBezTo>
                  <a:pt x="2287053" y="179807"/>
                  <a:pt x="2300135" y="124224"/>
                  <a:pt x="2309960" y="49024"/>
                </a:cubicBezTo>
                <a:lnTo>
                  <a:pt x="2422761" y="49024"/>
                </a:lnTo>
                <a:cubicBezTo>
                  <a:pt x="2406419" y="284433"/>
                  <a:pt x="2398248" y="683322"/>
                  <a:pt x="2398248" y="1245687"/>
                </a:cubicBezTo>
                <a:lnTo>
                  <a:pt x="2285451" y="1245687"/>
                </a:lnTo>
                <a:cubicBezTo>
                  <a:pt x="2272383" y="1059322"/>
                  <a:pt x="2229877" y="881130"/>
                  <a:pt x="2157935" y="711114"/>
                </a:cubicBezTo>
                <a:cubicBezTo>
                  <a:pt x="2086005" y="541096"/>
                  <a:pt x="1987919" y="402139"/>
                  <a:pt x="1863673" y="294244"/>
                </a:cubicBezTo>
                <a:cubicBezTo>
                  <a:pt x="1739429" y="186347"/>
                  <a:pt x="1595568" y="132399"/>
                  <a:pt x="1432092" y="132399"/>
                </a:cubicBezTo>
                <a:cubicBezTo>
                  <a:pt x="1281688" y="132399"/>
                  <a:pt x="1160714" y="173268"/>
                  <a:pt x="1069167" y="255007"/>
                </a:cubicBezTo>
                <a:cubicBezTo>
                  <a:pt x="977620" y="333477"/>
                  <a:pt x="931846" y="444642"/>
                  <a:pt x="931846" y="588506"/>
                </a:cubicBezTo>
                <a:cubicBezTo>
                  <a:pt x="931846" y="699671"/>
                  <a:pt x="956368" y="796121"/>
                  <a:pt x="1005412" y="877860"/>
                </a:cubicBezTo>
                <a:cubicBezTo>
                  <a:pt x="1054456" y="959602"/>
                  <a:pt x="1126385" y="1039706"/>
                  <a:pt x="1221201" y="1118177"/>
                </a:cubicBezTo>
                <a:cubicBezTo>
                  <a:pt x="1316019" y="1193375"/>
                  <a:pt x="1471325" y="1306176"/>
                  <a:pt x="1687117" y="1456578"/>
                </a:cubicBezTo>
                <a:cubicBezTo>
                  <a:pt x="1706734" y="1466371"/>
                  <a:pt x="1724718" y="1477817"/>
                  <a:pt x="1741067" y="1490916"/>
                </a:cubicBezTo>
                <a:cubicBezTo>
                  <a:pt x="1760683" y="1503984"/>
                  <a:pt x="1778666" y="1517067"/>
                  <a:pt x="1795012" y="1530166"/>
                </a:cubicBezTo>
                <a:cubicBezTo>
                  <a:pt x="1974840" y="1654408"/>
                  <a:pt x="2118702" y="1765573"/>
                  <a:pt x="2226598" y="1863661"/>
                </a:cubicBezTo>
                <a:cubicBezTo>
                  <a:pt x="2334495" y="1958478"/>
                  <a:pt x="2421136" y="2069645"/>
                  <a:pt x="2486526" y="2197158"/>
                </a:cubicBezTo>
                <a:cubicBezTo>
                  <a:pt x="2555187" y="2324672"/>
                  <a:pt x="2589518" y="2471802"/>
                  <a:pt x="2589518" y="2638551"/>
                </a:cubicBezTo>
                <a:cubicBezTo>
                  <a:pt x="2589518" y="2851075"/>
                  <a:pt x="2529031" y="3030901"/>
                  <a:pt x="2408057" y="3178033"/>
                </a:cubicBezTo>
                <a:cubicBezTo>
                  <a:pt x="2290354" y="3321893"/>
                  <a:pt x="2130143" y="3429788"/>
                  <a:pt x="1927429" y="3501721"/>
                </a:cubicBezTo>
                <a:cubicBezTo>
                  <a:pt x="1724718" y="3573651"/>
                  <a:pt x="1500752" y="3609616"/>
                  <a:pt x="1255534" y="3609616"/>
                </a:cubicBezTo>
                <a:cubicBezTo>
                  <a:pt x="1056088" y="3609616"/>
                  <a:pt x="889340" y="3593269"/>
                  <a:pt x="755289" y="3560574"/>
                </a:cubicBezTo>
                <a:cubicBezTo>
                  <a:pt x="624505" y="3527875"/>
                  <a:pt x="501895" y="3483736"/>
                  <a:pt x="387462" y="3428155"/>
                </a:cubicBezTo>
                <a:cubicBezTo>
                  <a:pt x="315530" y="3382380"/>
                  <a:pt x="259946" y="3359492"/>
                  <a:pt x="220711" y="3359492"/>
                </a:cubicBezTo>
                <a:cubicBezTo>
                  <a:pt x="191270" y="3359492"/>
                  <a:pt x="168382" y="3377475"/>
                  <a:pt x="152053" y="3413442"/>
                </a:cubicBezTo>
                <a:cubicBezTo>
                  <a:pt x="135709" y="3446137"/>
                  <a:pt x="122626" y="3500085"/>
                  <a:pt x="112801" y="3575287"/>
                </a:cubicBezTo>
                <a:lnTo>
                  <a:pt x="0" y="3575287"/>
                </a:lnTo>
                <a:cubicBezTo>
                  <a:pt x="13068" y="3352953"/>
                  <a:pt x="19602" y="2878865"/>
                  <a:pt x="19602" y="2153018"/>
                </a:cubicBezTo>
                <a:lnTo>
                  <a:pt x="132399" y="2153018"/>
                </a:lnTo>
                <a:cubicBezTo>
                  <a:pt x="155292" y="2542099"/>
                  <a:pt x="237031" y="2857613"/>
                  <a:pt x="377619" y="3099559"/>
                </a:cubicBezTo>
                <a:cubicBezTo>
                  <a:pt x="518210" y="3341510"/>
                  <a:pt x="734002" y="3462484"/>
                  <a:pt x="1024995" y="3462484"/>
                </a:cubicBezTo>
                <a:cubicBezTo>
                  <a:pt x="1204821" y="3462484"/>
                  <a:pt x="1347047" y="3419979"/>
                  <a:pt x="1451675" y="3334970"/>
                </a:cubicBezTo>
                <a:cubicBezTo>
                  <a:pt x="1559570" y="3249963"/>
                  <a:pt x="1613518" y="3132257"/>
                  <a:pt x="1613518" y="2981855"/>
                </a:cubicBezTo>
                <a:cubicBezTo>
                  <a:pt x="1613518" y="2795488"/>
                  <a:pt x="1554666" y="2636915"/>
                  <a:pt x="1436962" y="2506133"/>
                </a:cubicBezTo>
                <a:cubicBezTo>
                  <a:pt x="1322525" y="2372080"/>
                  <a:pt x="1142698" y="2223314"/>
                  <a:pt x="897481" y="2059838"/>
                </a:cubicBezTo>
                <a:cubicBezTo>
                  <a:pt x="701305" y="1929052"/>
                  <a:pt x="544366" y="1814617"/>
                  <a:pt x="426661" y="1716529"/>
                </a:cubicBezTo>
                <a:cubicBezTo>
                  <a:pt x="308957" y="1618441"/>
                  <a:pt x="212505" y="1505642"/>
                  <a:pt x="137307" y="1378128"/>
                </a:cubicBezTo>
                <a:cubicBezTo>
                  <a:pt x="62105" y="1247347"/>
                  <a:pt x="24506" y="1096947"/>
                  <a:pt x="24506" y="926929"/>
                </a:cubicBezTo>
                <a:cubicBezTo>
                  <a:pt x="24506" y="720946"/>
                  <a:pt x="80087" y="549294"/>
                  <a:pt x="191252" y="411971"/>
                </a:cubicBezTo>
                <a:cubicBezTo>
                  <a:pt x="302420" y="271378"/>
                  <a:pt x="449550" y="168385"/>
                  <a:pt x="632645" y="102996"/>
                </a:cubicBezTo>
                <a:cubicBezTo>
                  <a:pt x="819010" y="34334"/>
                  <a:pt x="1021725" y="6"/>
                  <a:pt x="1240788" y="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27D63E-0077-4D77-827E-666696779A4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A501E305-8009-48A3-B5A3-8F196B3556C7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212463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Bracket 6">
            <a:extLst>
              <a:ext uri="{FF2B5EF4-FFF2-40B4-BE49-F238E27FC236}">
                <a16:creationId xmlns:a16="http://schemas.microsoft.com/office/drawing/2014/main" id="{BBC6949C-235D-45EC-B03C-FEDA35AFBEF9}"/>
              </a:ext>
            </a:extLst>
          </p:cNvPr>
          <p:cNvSpPr/>
          <p:nvPr userDrawn="1"/>
        </p:nvSpPr>
        <p:spPr>
          <a:xfrm flipH="1">
            <a:off x="3938588" y="868363"/>
            <a:ext cx="5170487" cy="5329237"/>
          </a:xfrm>
          <a:prstGeom prst="leftBracket">
            <a:avLst>
              <a:gd name="adj" fmla="val 0"/>
            </a:avLst>
          </a:prstGeom>
          <a:ln w="31750">
            <a:solidFill>
              <a:srgbClr val="DEDE0E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46EC9D-3993-43E1-AA42-B9A0C057CCBE}"/>
              </a:ext>
            </a:extLst>
          </p:cNvPr>
          <p:cNvSpPr/>
          <p:nvPr userDrawn="1"/>
        </p:nvSpPr>
        <p:spPr>
          <a:xfrm>
            <a:off x="0" y="0"/>
            <a:ext cx="4137025" cy="68580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5F748F2-709A-4341-A42A-4B1E4F69B3A2}"/>
              </a:ext>
            </a:extLst>
          </p:cNvPr>
          <p:cNvGrpSpPr/>
          <p:nvPr userDrawn="1"/>
        </p:nvGrpSpPr>
        <p:grpSpPr>
          <a:xfrm rot="5400000">
            <a:off x="10324793" y="990643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4CAF1BA-3F87-4494-8DA3-5D0D846C5E82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2D59F4-3B9E-4DD8-9506-22BC7E00ED86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FCE21E8-A62C-4F33-A0AE-3E9E386661B5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CF24E03-46DD-4BD6-8EBF-47B3E2B0931F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AAE90F-B7B1-47C7-931C-BA625C4F15E6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735E11-FEA7-4CB2-979D-82F3E2659EBD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522291" y="1834324"/>
            <a:ext cx="5066212" cy="3472313"/>
          </a:xfrm>
          <a:custGeom>
            <a:avLst/>
            <a:gdLst>
              <a:gd name="connsiteX0" fmla="*/ 4046078 w 5066212"/>
              <a:gd name="connsiteY0" fmla="*/ 0 h 3472313"/>
              <a:gd name="connsiteX1" fmla="*/ 4688550 w 5066212"/>
              <a:gd name="connsiteY1" fmla="*/ 14690 h 3472313"/>
              <a:gd name="connsiteX2" fmla="*/ 4688574 w 5066212"/>
              <a:gd name="connsiteY2" fmla="*/ 14713 h 3472313"/>
              <a:gd name="connsiteX3" fmla="*/ 5066212 w 5066212"/>
              <a:gd name="connsiteY3" fmla="*/ 24 h 3472313"/>
              <a:gd name="connsiteX4" fmla="*/ 5066212 w 5066212"/>
              <a:gd name="connsiteY4" fmla="*/ 98111 h 3472313"/>
              <a:gd name="connsiteX5" fmla="*/ 4610105 w 5066212"/>
              <a:gd name="connsiteY5" fmla="*/ 784725 h 3472313"/>
              <a:gd name="connsiteX6" fmla="*/ 3786172 w 5066212"/>
              <a:gd name="connsiteY6" fmla="*/ 3472313 h 3472313"/>
              <a:gd name="connsiteX7" fmla="*/ 3526239 w 5066212"/>
              <a:gd name="connsiteY7" fmla="*/ 3462488 h 3472313"/>
              <a:gd name="connsiteX8" fmla="*/ 3271215 w 5066212"/>
              <a:gd name="connsiteY8" fmla="*/ 3472313 h 3472313"/>
              <a:gd name="connsiteX9" fmla="*/ 2633644 w 5066212"/>
              <a:gd name="connsiteY9" fmla="*/ 1525283 h 3472313"/>
              <a:gd name="connsiteX10" fmla="*/ 1942129 w 5066212"/>
              <a:gd name="connsiteY10" fmla="*/ 3472313 h 3472313"/>
              <a:gd name="connsiteX11" fmla="*/ 1682200 w 5066212"/>
              <a:gd name="connsiteY11" fmla="*/ 3462488 h 3472313"/>
              <a:gd name="connsiteX12" fmla="*/ 1427170 w 5066212"/>
              <a:gd name="connsiteY12" fmla="*/ 3472313 h 3472313"/>
              <a:gd name="connsiteX13" fmla="*/ 289359 w 5066212"/>
              <a:gd name="connsiteY13" fmla="*/ 411989 h 3472313"/>
              <a:gd name="connsiteX14" fmla="*/ 152038 w 5066212"/>
              <a:gd name="connsiteY14" fmla="*/ 181488 h 3472313"/>
              <a:gd name="connsiteX15" fmla="*/ 0 w 5066212"/>
              <a:gd name="connsiteY15" fmla="*/ 98111 h 3472313"/>
              <a:gd name="connsiteX16" fmla="*/ 0 w 5066212"/>
              <a:gd name="connsiteY16" fmla="*/ 24 h 3472313"/>
              <a:gd name="connsiteX17" fmla="*/ 868072 w 5066212"/>
              <a:gd name="connsiteY17" fmla="*/ 14713 h 3472313"/>
              <a:gd name="connsiteX18" fmla="*/ 1520357 w 5066212"/>
              <a:gd name="connsiteY18" fmla="*/ 24 h 3472313"/>
              <a:gd name="connsiteX19" fmla="*/ 1520357 w 5066212"/>
              <a:gd name="connsiteY19" fmla="*/ 98111 h 3472313"/>
              <a:gd name="connsiteX20" fmla="*/ 1387938 w 5066212"/>
              <a:gd name="connsiteY20" fmla="*/ 294285 h 3472313"/>
              <a:gd name="connsiteX21" fmla="*/ 1432054 w 5066212"/>
              <a:gd name="connsiteY21" fmla="*/ 510079 h 3472313"/>
              <a:gd name="connsiteX22" fmla="*/ 2143186 w 5066212"/>
              <a:gd name="connsiteY22" fmla="*/ 2511059 h 3472313"/>
              <a:gd name="connsiteX23" fmla="*/ 2574769 w 5066212"/>
              <a:gd name="connsiteY23" fmla="*/ 1343822 h 3472313"/>
              <a:gd name="connsiteX24" fmla="*/ 2241276 w 5066212"/>
              <a:gd name="connsiteY24" fmla="*/ 328618 h 3472313"/>
              <a:gd name="connsiteX25" fmla="*/ 2143186 w 5066212"/>
              <a:gd name="connsiteY25" fmla="*/ 156964 h 3472313"/>
              <a:gd name="connsiteX26" fmla="*/ 1991152 w 5066212"/>
              <a:gd name="connsiteY26" fmla="*/ 98111 h 3472313"/>
              <a:gd name="connsiteX27" fmla="*/ 1991152 w 5066212"/>
              <a:gd name="connsiteY27" fmla="*/ 24 h 3472313"/>
              <a:gd name="connsiteX28" fmla="*/ 2839604 w 5066212"/>
              <a:gd name="connsiteY28" fmla="*/ 14713 h 3472313"/>
              <a:gd name="connsiteX29" fmla="*/ 3599782 w 5066212"/>
              <a:gd name="connsiteY29" fmla="*/ 24 h 3472313"/>
              <a:gd name="connsiteX30" fmla="*/ 3599782 w 5066212"/>
              <a:gd name="connsiteY30" fmla="*/ 98111 h 3472313"/>
              <a:gd name="connsiteX31" fmla="*/ 3344757 w 5066212"/>
              <a:gd name="connsiteY31" fmla="*/ 142228 h 3472313"/>
              <a:gd name="connsiteX32" fmla="*/ 3266283 w 5066212"/>
              <a:gd name="connsiteY32" fmla="*/ 284457 h 3472313"/>
              <a:gd name="connsiteX33" fmla="*/ 3315331 w 5066212"/>
              <a:gd name="connsiteY33" fmla="*/ 510055 h 3472313"/>
              <a:gd name="connsiteX34" fmla="*/ 3962707 w 5066212"/>
              <a:gd name="connsiteY34" fmla="*/ 2476707 h 3472313"/>
              <a:gd name="connsiteX35" fmla="*/ 4340340 w 5066212"/>
              <a:gd name="connsiteY35" fmla="*/ 1265327 h 3472313"/>
              <a:gd name="connsiteX36" fmla="*/ 4472757 w 5066212"/>
              <a:gd name="connsiteY36" fmla="*/ 578719 h 3472313"/>
              <a:gd name="connsiteX37" fmla="*/ 4359959 w 5066212"/>
              <a:gd name="connsiteY37" fmla="*/ 220696 h 3472313"/>
              <a:gd name="connsiteX38" fmla="*/ 4046078 w 5066212"/>
              <a:gd name="connsiteY38" fmla="*/ 98090 h 347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66212" h="3472313">
                <a:moveTo>
                  <a:pt x="4046078" y="0"/>
                </a:moveTo>
                <a:cubicBezTo>
                  <a:pt x="4291296" y="9793"/>
                  <a:pt x="4505453" y="14690"/>
                  <a:pt x="4688550" y="14690"/>
                </a:cubicBezTo>
                <a:lnTo>
                  <a:pt x="4688574" y="14713"/>
                </a:lnTo>
                <a:cubicBezTo>
                  <a:pt x="4842246" y="14713"/>
                  <a:pt x="4968124" y="9816"/>
                  <a:pt x="5066212" y="24"/>
                </a:cubicBezTo>
                <a:lnTo>
                  <a:pt x="5066212" y="98111"/>
                </a:lnTo>
                <a:cubicBezTo>
                  <a:pt x="4873306" y="192931"/>
                  <a:pt x="4721270" y="421802"/>
                  <a:pt x="4610105" y="784725"/>
                </a:cubicBezTo>
                <a:lnTo>
                  <a:pt x="3786172" y="3472313"/>
                </a:lnTo>
                <a:cubicBezTo>
                  <a:pt x="3681544" y="3465764"/>
                  <a:pt x="3594901" y="3462488"/>
                  <a:pt x="3526239" y="3462488"/>
                </a:cubicBezTo>
                <a:cubicBezTo>
                  <a:pt x="3460846" y="3462488"/>
                  <a:pt x="3375839" y="3465764"/>
                  <a:pt x="3271215" y="3472313"/>
                </a:cubicBezTo>
                <a:lnTo>
                  <a:pt x="2633644" y="1525283"/>
                </a:lnTo>
                <a:lnTo>
                  <a:pt x="1942129" y="3472313"/>
                </a:lnTo>
                <a:cubicBezTo>
                  <a:pt x="1837505" y="3465764"/>
                  <a:pt x="1750862" y="3462488"/>
                  <a:pt x="1682200" y="3462488"/>
                </a:cubicBezTo>
                <a:cubicBezTo>
                  <a:pt x="1616807" y="3462488"/>
                  <a:pt x="1531798" y="3465764"/>
                  <a:pt x="1427170" y="3472313"/>
                </a:cubicBezTo>
                <a:lnTo>
                  <a:pt x="289359" y="411989"/>
                </a:lnTo>
                <a:cubicBezTo>
                  <a:pt x="250124" y="307366"/>
                  <a:pt x="204351" y="230532"/>
                  <a:pt x="152038" y="181488"/>
                </a:cubicBezTo>
                <a:cubicBezTo>
                  <a:pt x="99724" y="129172"/>
                  <a:pt x="49044" y="101380"/>
                  <a:pt x="0" y="98111"/>
                </a:cubicBezTo>
                <a:lnTo>
                  <a:pt x="0" y="24"/>
                </a:lnTo>
                <a:cubicBezTo>
                  <a:pt x="235409" y="9816"/>
                  <a:pt x="524767" y="14713"/>
                  <a:pt x="868072" y="14713"/>
                </a:cubicBezTo>
                <a:cubicBezTo>
                  <a:pt x="1165606" y="14713"/>
                  <a:pt x="1383034" y="9816"/>
                  <a:pt x="1520357" y="24"/>
                </a:cubicBezTo>
                <a:lnTo>
                  <a:pt x="1520357" y="98111"/>
                </a:lnTo>
                <a:cubicBezTo>
                  <a:pt x="1432078" y="114455"/>
                  <a:pt x="1387938" y="179847"/>
                  <a:pt x="1387938" y="294285"/>
                </a:cubicBezTo>
                <a:cubicBezTo>
                  <a:pt x="1387938" y="362947"/>
                  <a:pt x="1402644" y="434877"/>
                  <a:pt x="1432054" y="510079"/>
                </a:cubicBezTo>
                <a:lnTo>
                  <a:pt x="2143186" y="2511059"/>
                </a:lnTo>
                <a:lnTo>
                  <a:pt x="2574769" y="1343822"/>
                </a:lnTo>
                <a:lnTo>
                  <a:pt x="2241276" y="328618"/>
                </a:lnTo>
                <a:cubicBezTo>
                  <a:pt x="2215109" y="246878"/>
                  <a:pt x="2182412" y="189659"/>
                  <a:pt x="2143186" y="156964"/>
                </a:cubicBezTo>
                <a:cubicBezTo>
                  <a:pt x="2103951" y="124270"/>
                  <a:pt x="2053273" y="104652"/>
                  <a:pt x="1991152" y="98111"/>
                </a:cubicBezTo>
                <a:lnTo>
                  <a:pt x="1991152" y="24"/>
                </a:lnTo>
                <a:cubicBezTo>
                  <a:pt x="2210213" y="9816"/>
                  <a:pt x="2493031" y="14713"/>
                  <a:pt x="2839604" y="14713"/>
                </a:cubicBezTo>
                <a:cubicBezTo>
                  <a:pt x="3179642" y="14713"/>
                  <a:pt x="3433034" y="9816"/>
                  <a:pt x="3599782" y="24"/>
                </a:cubicBezTo>
                <a:lnTo>
                  <a:pt x="3599782" y="98111"/>
                </a:lnTo>
                <a:cubicBezTo>
                  <a:pt x="3482076" y="101387"/>
                  <a:pt x="3397069" y="116093"/>
                  <a:pt x="3344757" y="142228"/>
                </a:cubicBezTo>
                <a:cubicBezTo>
                  <a:pt x="3292441" y="168395"/>
                  <a:pt x="3266283" y="215804"/>
                  <a:pt x="3266283" y="284457"/>
                </a:cubicBezTo>
                <a:cubicBezTo>
                  <a:pt x="3266283" y="346578"/>
                  <a:pt x="3282632" y="421776"/>
                  <a:pt x="3315331" y="510055"/>
                </a:cubicBezTo>
                <a:lnTo>
                  <a:pt x="3962707" y="2476707"/>
                </a:lnTo>
                <a:lnTo>
                  <a:pt x="4340340" y="1265327"/>
                </a:lnTo>
                <a:cubicBezTo>
                  <a:pt x="4428617" y="974337"/>
                  <a:pt x="4472757" y="745466"/>
                  <a:pt x="4472757" y="578719"/>
                </a:cubicBezTo>
                <a:cubicBezTo>
                  <a:pt x="4472757" y="415238"/>
                  <a:pt x="4435158" y="295898"/>
                  <a:pt x="4359959" y="220696"/>
                </a:cubicBezTo>
                <a:cubicBezTo>
                  <a:pt x="4288028" y="145498"/>
                  <a:pt x="4183399" y="104628"/>
                  <a:pt x="4046078" y="9809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AD2007-50B0-422B-BDD0-D37CB291CC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E42A160-FCBB-4C8D-8471-A31C0D5F2263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011208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977A651-84F3-4D87-A1B5-DF38C5CF2DF9}"/>
              </a:ext>
            </a:extLst>
          </p:cNvPr>
          <p:cNvSpPr/>
          <p:nvPr userDrawn="1"/>
        </p:nvSpPr>
        <p:spPr>
          <a:xfrm>
            <a:off x="0" y="3276600"/>
            <a:ext cx="6719888" cy="3609975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455943" y="1678037"/>
            <a:ext cx="3702797" cy="3609610"/>
          </a:xfrm>
          <a:custGeom>
            <a:avLst/>
            <a:gdLst>
              <a:gd name="connsiteX0" fmla="*/ 1834247 w 3702797"/>
              <a:gd name="connsiteY0" fmla="*/ 88279 h 3609610"/>
              <a:gd name="connsiteX1" fmla="*/ 1407568 w 3702797"/>
              <a:gd name="connsiteY1" fmla="*/ 308975 h 3609610"/>
              <a:gd name="connsiteX2" fmla="*/ 1128019 w 3702797"/>
              <a:gd name="connsiteY2" fmla="*/ 917114 h 3609610"/>
              <a:gd name="connsiteX3" fmla="*/ 1029930 w 3702797"/>
              <a:gd name="connsiteY3" fmla="*/ 1814613 h 3609610"/>
              <a:gd name="connsiteX4" fmla="*/ 1142733 w 3702797"/>
              <a:gd name="connsiteY4" fmla="*/ 2712111 h 3609610"/>
              <a:gd name="connsiteX5" fmla="*/ 1446799 w 3702797"/>
              <a:gd name="connsiteY5" fmla="*/ 3310446 h 3609610"/>
              <a:gd name="connsiteX6" fmla="*/ 1868577 w 3702797"/>
              <a:gd name="connsiteY6" fmla="*/ 3521331 h 3609610"/>
              <a:gd name="connsiteX7" fmla="*/ 2290353 w 3702797"/>
              <a:gd name="connsiteY7" fmla="*/ 3305538 h 3609610"/>
              <a:gd name="connsiteX8" fmla="*/ 2574805 w 3702797"/>
              <a:gd name="connsiteY8" fmla="*/ 2692496 h 3609610"/>
              <a:gd name="connsiteX9" fmla="*/ 2672894 w 3702797"/>
              <a:gd name="connsiteY9" fmla="*/ 1794997 h 3609610"/>
              <a:gd name="connsiteX10" fmla="*/ 2560091 w 3702797"/>
              <a:gd name="connsiteY10" fmla="*/ 897499 h 3609610"/>
              <a:gd name="connsiteX11" fmla="*/ 2256019 w 3702797"/>
              <a:gd name="connsiteY11" fmla="*/ 299165 h 3609610"/>
              <a:gd name="connsiteX12" fmla="*/ 1834247 w 3702797"/>
              <a:gd name="connsiteY12" fmla="*/ 88279 h 3609610"/>
              <a:gd name="connsiteX13" fmla="*/ 1853850 w 3702797"/>
              <a:gd name="connsiteY13" fmla="*/ 0 h 3609610"/>
              <a:gd name="connsiteX14" fmla="*/ 2824912 w 3702797"/>
              <a:gd name="connsiteY14" fmla="*/ 210885 h 3609610"/>
              <a:gd name="connsiteX15" fmla="*/ 3472289 w 3702797"/>
              <a:gd name="connsiteY15" fmla="*/ 823933 h 3609610"/>
              <a:gd name="connsiteX16" fmla="*/ 3702797 w 3702797"/>
              <a:gd name="connsiteY16" fmla="*/ 1775376 h 3609610"/>
              <a:gd name="connsiteX17" fmla="*/ 3467386 w 3702797"/>
              <a:gd name="connsiteY17" fmla="*/ 2731727 h 3609610"/>
              <a:gd name="connsiteX18" fmla="*/ 2810201 w 3702797"/>
              <a:gd name="connsiteY18" fmla="*/ 3379103 h 3609610"/>
              <a:gd name="connsiteX19" fmla="*/ 1848947 w 3702797"/>
              <a:gd name="connsiteY19" fmla="*/ 3609610 h 3609610"/>
              <a:gd name="connsiteX20" fmla="*/ 877883 w 3702797"/>
              <a:gd name="connsiteY20" fmla="*/ 3398725 h 3609610"/>
              <a:gd name="connsiteX21" fmla="*/ 230507 w 3702797"/>
              <a:gd name="connsiteY21" fmla="*/ 2790580 h 3609610"/>
              <a:gd name="connsiteX22" fmla="*/ 0 w 3702797"/>
              <a:gd name="connsiteY22" fmla="*/ 1834229 h 3609610"/>
              <a:gd name="connsiteX23" fmla="*/ 235409 w 3702797"/>
              <a:gd name="connsiteY23" fmla="*/ 877877 h 3609610"/>
              <a:gd name="connsiteX24" fmla="*/ 892596 w 3702797"/>
              <a:gd name="connsiteY24" fmla="*/ 230503 h 3609610"/>
              <a:gd name="connsiteX25" fmla="*/ 1853850 w 3702797"/>
              <a:gd name="connsiteY25" fmla="*/ 0 h 360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02797" h="3609610">
                <a:moveTo>
                  <a:pt x="1834247" y="88279"/>
                </a:moveTo>
                <a:cubicBezTo>
                  <a:pt x="1674036" y="88279"/>
                  <a:pt x="1531810" y="161843"/>
                  <a:pt x="1407568" y="308975"/>
                </a:cubicBezTo>
                <a:cubicBezTo>
                  <a:pt x="1286591" y="452835"/>
                  <a:pt x="1193409" y="655547"/>
                  <a:pt x="1128019" y="917114"/>
                </a:cubicBezTo>
                <a:cubicBezTo>
                  <a:pt x="1062626" y="1178681"/>
                  <a:pt x="1029930" y="1477848"/>
                  <a:pt x="1029930" y="1814613"/>
                </a:cubicBezTo>
                <a:cubicBezTo>
                  <a:pt x="1029930" y="2154650"/>
                  <a:pt x="1067531" y="2453816"/>
                  <a:pt x="1142733" y="2712111"/>
                </a:cubicBezTo>
                <a:cubicBezTo>
                  <a:pt x="1217931" y="2970406"/>
                  <a:pt x="1319285" y="3169852"/>
                  <a:pt x="1446799" y="3310446"/>
                </a:cubicBezTo>
                <a:cubicBezTo>
                  <a:pt x="1574312" y="3451035"/>
                  <a:pt x="1714905" y="3521331"/>
                  <a:pt x="1868577" y="3521331"/>
                </a:cubicBezTo>
                <a:cubicBezTo>
                  <a:pt x="2028785" y="3521331"/>
                  <a:pt x="2169376" y="3449401"/>
                  <a:pt x="2290353" y="3305538"/>
                </a:cubicBezTo>
                <a:cubicBezTo>
                  <a:pt x="2414594" y="3158408"/>
                  <a:pt x="2509411" y="2954059"/>
                  <a:pt x="2574805" y="2692496"/>
                </a:cubicBezTo>
                <a:cubicBezTo>
                  <a:pt x="2640196" y="2430929"/>
                  <a:pt x="2672894" y="2131762"/>
                  <a:pt x="2672894" y="1794997"/>
                </a:cubicBezTo>
                <a:cubicBezTo>
                  <a:pt x="2672894" y="1454960"/>
                  <a:pt x="2635293" y="1155794"/>
                  <a:pt x="2560091" y="897499"/>
                </a:cubicBezTo>
                <a:cubicBezTo>
                  <a:pt x="2484891" y="639200"/>
                  <a:pt x="2383533" y="439756"/>
                  <a:pt x="2256019" y="299165"/>
                </a:cubicBezTo>
                <a:cubicBezTo>
                  <a:pt x="2128505" y="158575"/>
                  <a:pt x="1987915" y="88279"/>
                  <a:pt x="1834247" y="88279"/>
                </a:cubicBezTo>
                <a:close/>
                <a:moveTo>
                  <a:pt x="1853850" y="0"/>
                </a:moveTo>
                <a:cubicBezTo>
                  <a:pt x="2223313" y="0"/>
                  <a:pt x="2547000" y="70296"/>
                  <a:pt x="2824912" y="210885"/>
                </a:cubicBezTo>
                <a:cubicBezTo>
                  <a:pt x="3102827" y="351477"/>
                  <a:pt x="3318618" y="555825"/>
                  <a:pt x="3472289" y="823933"/>
                </a:cubicBezTo>
                <a:cubicBezTo>
                  <a:pt x="3625959" y="1088768"/>
                  <a:pt x="3702797" y="1405916"/>
                  <a:pt x="3702797" y="1775376"/>
                </a:cubicBezTo>
                <a:cubicBezTo>
                  <a:pt x="3702797" y="2135031"/>
                  <a:pt x="3624325" y="2453815"/>
                  <a:pt x="3467386" y="2731727"/>
                </a:cubicBezTo>
                <a:cubicBezTo>
                  <a:pt x="3310447" y="3009643"/>
                  <a:pt x="3091385" y="3225435"/>
                  <a:pt x="2810201" y="3379103"/>
                </a:cubicBezTo>
                <a:cubicBezTo>
                  <a:pt x="2529016" y="3532774"/>
                  <a:pt x="2208599" y="3609610"/>
                  <a:pt x="1848947" y="3609610"/>
                </a:cubicBezTo>
                <a:cubicBezTo>
                  <a:pt x="1479483" y="3609610"/>
                  <a:pt x="1155795" y="3539314"/>
                  <a:pt x="877883" y="3398725"/>
                </a:cubicBezTo>
                <a:cubicBezTo>
                  <a:pt x="599967" y="3258130"/>
                  <a:pt x="384175" y="3055415"/>
                  <a:pt x="230507" y="2790580"/>
                </a:cubicBezTo>
                <a:cubicBezTo>
                  <a:pt x="76835" y="2522476"/>
                  <a:pt x="0" y="2203692"/>
                  <a:pt x="0" y="1834229"/>
                </a:cubicBezTo>
                <a:cubicBezTo>
                  <a:pt x="0" y="1474577"/>
                  <a:pt x="78469" y="1155794"/>
                  <a:pt x="235409" y="877877"/>
                </a:cubicBezTo>
                <a:cubicBezTo>
                  <a:pt x="392350" y="599965"/>
                  <a:pt x="611412" y="384173"/>
                  <a:pt x="892596" y="230503"/>
                </a:cubicBezTo>
                <a:cubicBezTo>
                  <a:pt x="1173777" y="76834"/>
                  <a:pt x="1494195" y="0"/>
                  <a:pt x="185385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63443A-4C2A-4E6A-AE79-D15E863471A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8726E918-3DF5-49C2-9B28-F99A0D1EA1C1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78275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91341898-816D-45E8-A308-6C9B84A5AD7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4479420" y="1777374"/>
            <a:ext cx="3202587" cy="3472289"/>
          </a:xfrm>
          <a:custGeom>
            <a:avLst/>
            <a:gdLst>
              <a:gd name="connsiteX0" fmla="*/ 0 w 3202587"/>
              <a:gd name="connsiteY0" fmla="*/ 0 h 3472289"/>
              <a:gd name="connsiteX1" fmla="*/ 1603728 w 3202587"/>
              <a:gd name="connsiteY1" fmla="*/ 14690 h 3472289"/>
              <a:gd name="connsiteX2" fmla="*/ 3202551 w 3202587"/>
              <a:gd name="connsiteY2" fmla="*/ 0 h 3472289"/>
              <a:gd name="connsiteX3" fmla="*/ 3202587 w 3202587"/>
              <a:gd name="connsiteY3" fmla="*/ 0 h 3472289"/>
              <a:gd name="connsiteX4" fmla="*/ 3168249 w 3202587"/>
              <a:gd name="connsiteY4" fmla="*/ 971065 h 3472289"/>
              <a:gd name="connsiteX5" fmla="*/ 3182986 w 3202587"/>
              <a:gd name="connsiteY5" fmla="*/ 1324179 h 3472289"/>
              <a:gd name="connsiteX6" fmla="*/ 3070190 w 3202587"/>
              <a:gd name="connsiteY6" fmla="*/ 1324179 h 3472289"/>
              <a:gd name="connsiteX7" fmla="*/ 2653315 w 3202587"/>
              <a:gd name="connsiteY7" fmla="*/ 397254 h 3472289"/>
              <a:gd name="connsiteX8" fmla="*/ 2104028 w 3202587"/>
              <a:gd name="connsiteY8" fmla="*/ 112801 h 3472289"/>
              <a:gd name="connsiteX9" fmla="*/ 2099111 w 3202587"/>
              <a:gd name="connsiteY9" fmla="*/ 112801 h 3472289"/>
              <a:gd name="connsiteX10" fmla="*/ 2099111 w 3202587"/>
              <a:gd name="connsiteY10" fmla="*/ 2918100 h 3472289"/>
              <a:gd name="connsiteX11" fmla="*/ 2138363 w 3202587"/>
              <a:gd name="connsiteY11" fmla="*/ 3217264 h 3472289"/>
              <a:gd name="connsiteX12" fmla="*/ 2290399 w 3202587"/>
              <a:gd name="connsiteY12" fmla="*/ 3344779 h 3472289"/>
              <a:gd name="connsiteX13" fmla="*/ 2643513 w 3202587"/>
              <a:gd name="connsiteY13" fmla="*/ 3374205 h 3472289"/>
              <a:gd name="connsiteX14" fmla="*/ 2643513 w 3202587"/>
              <a:gd name="connsiteY14" fmla="*/ 3472289 h 3472289"/>
              <a:gd name="connsiteX15" fmla="*/ 1569459 w 3202587"/>
              <a:gd name="connsiteY15" fmla="*/ 3457599 h 3472289"/>
              <a:gd name="connsiteX16" fmla="*/ 559159 w 3202587"/>
              <a:gd name="connsiteY16" fmla="*/ 3472289 h 3472289"/>
              <a:gd name="connsiteX17" fmla="*/ 559159 w 3202587"/>
              <a:gd name="connsiteY17" fmla="*/ 3374205 h 3472289"/>
              <a:gd name="connsiteX18" fmla="*/ 907369 w 3202587"/>
              <a:gd name="connsiteY18" fmla="*/ 3344779 h 3472289"/>
              <a:gd name="connsiteX19" fmla="*/ 1059403 w 3202587"/>
              <a:gd name="connsiteY19" fmla="*/ 3217264 h 3472289"/>
              <a:gd name="connsiteX20" fmla="*/ 1103525 w 3202587"/>
              <a:gd name="connsiteY20" fmla="*/ 2918100 h 3472289"/>
              <a:gd name="connsiteX21" fmla="*/ 1103525 w 3202587"/>
              <a:gd name="connsiteY21" fmla="*/ 112801 h 3472289"/>
              <a:gd name="connsiteX22" fmla="*/ 1098608 w 3202587"/>
              <a:gd name="connsiteY22" fmla="*/ 112801 h 3472289"/>
              <a:gd name="connsiteX23" fmla="*/ 544411 w 3202587"/>
              <a:gd name="connsiteY23" fmla="*/ 397254 h 3472289"/>
              <a:gd name="connsiteX24" fmla="*/ 132446 w 3202587"/>
              <a:gd name="connsiteY24" fmla="*/ 1324179 h 3472289"/>
              <a:gd name="connsiteX25" fmla="*/ 19649 w 3202587"/>
              <a:gd name="connsiteY25" fmla="*/ 1324179 h 3472289"/>
              <a:gd name="connsiteX26" fmla="*/ 34338 w 3202587"/>
              <a:gd name="connsiteY26" fmla="*/ 971065 h 3472289"/>
              <a:gd name="connsiteX27" fmla="*/ 0 w 3202587"/>
              <a:gd name="connsiteY27" fmla="*/ 0 h 347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2587" h="3472289">
                <a:moveTo>
                  <a:pt x="0" y="0"/>
                </a:moveTo>
                <a:cubicBezTo>
                  <a:pt x="310611" y="9793"/>
                  <a:pt x="845186" y="14690"/>
                  <a:pt x="1603728" y="14690"/>
                </a:cubicBezTo>
                <a:cubicBezTo>
                  <a:pt x="2358999" y="14690"/>
                  <a:pt x="2891940" y="9793"/>
                  <a:pt x="3202551" y="0"/>
                </a:cubicBezTo>
                <a:lnTo>
                  <a:pt x="3202587" y="0"/>
                </a:lnTo>
                <a:cubicBezTo>
                  <a:pt x="3179696" y="362923"/>
                  <a:pt x="3168249" y="686612"/>
                  <a:pt x="3168249" y="971065"/>
                </a:cubicBezTo>
                <a:cubicBezTo>
                  <a:pt x="3168249" y="1121467"/>
                  <a:pt x="3173161" y="1239172"/>
                  <a:pt x="3182986" y="1324179"/>
                </a:cubicBezTo>
                <a:lnTo>
                  <a:pt x="3070190" y="1324179"/>
                </a:lnTo>
                <a:cubicBezTo>
                  <a:pt x="2962294" y="895866"/>
                  <a:pt x="2823336" y="586891"/>
                  <a:pt x="2653315" y="397254"/>
                </a:cubicBezTo>
                <a:cubicBezTo>
                  <a:pt x="2483299" y="207619"/>
                  <a:pt x="2300202" y="112801"/>
                  <a:pt x="2104028" y="112801"/>
                </a:cubicBezTo>
                <a:lnTo>
                  <a:pt x="2099111" y="112801"/>
                </a:lnTo>
                <a:lnTo>
                  <a:pt x="2099111" y="2918100"/>
                </a:lnTo>
                <a:cubicBezTo>
                  <a:pt x="2099111" y="3055421"/>
                  <a:pt x="2112194" y="3155143"/>
                  <a:pt x="2138363" y="3217264"/>
                </a:cubicBezTo>
                <a:cubicBezTo>
                  <a:pt x="2167773" y="3279385"/>
                  <a:pt x="2218453" y="3321891"/>
                  <a:pt x="2290399" y="3344779"/>
                </a:cubicBezTo>
                <a:cubicBezTo>
                  <a:pt x="2365599" y="3364396"/>
                  <a:pt x="2483303" y="3374205"/>
                  <a:pt x="2643513" y="3374205"/>
                </a:cubicBezTo>
                <a:lnTo>
                  <a:pt x="2643513" y="3472289"/>
                </a:lnTo>
                <a:cubicBezTo>
                  <a:pt x="2182504" y="3462497"/>
                  <a:pt x="1824485" y="3457599"/>
                  <a:pt x="1569459" y="3457599"/>
                </a:cubicBezTo>
                <a:cubicBezTo>
                  <a:pt x="1337316" y="3457599"/>
                  <a:pt x="1000551" y="3462497"/>
                  <a:pt x="559159" y="3472289"/>
                </a:cubicBezTo>
                <a:lnTo>
                  <a:pt x="559159" y="3374205"/>
                </a:lnTo>
                <a:cubicBezTo>
                  <a:pt x="719366" y="3374205"/>
                  <a:pt x="835437" y="3364396"/>
                  <a:pt x="907369" y="3344779"/>
                </a:cubicBezTo>
                <a:cubicBezTo>
                  <a:pt x="982567" y="3321887"/>
                  <a:pt x="1033245" y="3279382"/>
                  <a:pt x="1059403" y="3217264"/>
                </a:cubicBezTo>
                <a:cubicBezTo>
                  <a:pt x="1088817" y="3155143"/>
                  <a:pt x="1103525" y="3055421"/>
                  <a:pt x="1103525" y="2918100"/>
                </a:cubicBezTo>
                <a:lnTo>
                  <a:pt x="1103525" y="112801"/>
                </a:lnTo>
                <a:lnTo>
                  <a:pt x="1098608" y="112801"/>
                </a:lnTo>
                <a:cubicBezTo>
                  <a:pt x="899160" y="112801"/>
                  <a:pt x="714429" y="207619"/>
                  <a:pt x="544411" y="397254"/>
                </a:cubicBezTo>
                <a:cubicBezTo>
                  <a:pt x="377664" y="583619"/>
                  <a:pt x="240341" y="892594"/>
                  <a:pt x="132446" y="1324179"/>
                </a:cubicBezTo>
                <a:lnTo>
                  <a:pt x="19649" y="1324179"/>
                </a:lnTo>
                <a:cubicBezTo>
                  <a:pt x="29443" y="1239172"/>
                  <a:pt x="34338" y="1121467"/>
                  <a:pt x="34338" y="971065"/>
                </a:cubicBezTo>
                <a:cubicBezTo>
                  <a:pt x="34338" y="686612"/>
                  <a:pt x="22892" y="362923"/>
                  <a:pt x="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827B21-0008-416D-AB14-E69D649B877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A4EBEA41-BF45-4AEF-9652-E65A2D2F6BCD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459808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2811F00-D119-404B-9D31-C82AA6C15DE2}"/>
              </a:ext>
            </a:extLst>
          </p:cNvPr>
          <p:cNvSpPr/>
          <p:nvPr userDrawn="1"/>
        </p:nvSpPr>
        <p:spPr>
          <a:xfrm>
            <a:off x="8023225" y="0"/>
            <a:ext cx="416877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17B9804-B019-4E49-A12E-3C294150F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2175074B-000E-4186-A762-8A190A0393A6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29414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80AA49F-53E7-4F1A-B20F-108557421676}"/>
              </a:ext>
            </a:extLst>
          </p:cNvPr>
          <p:cNvSpPr/>
          <p:nvPr userDrawn="1"/>
        </p:nvSpPr>
        <p:spPr>
          <a:xfrm>
            <a:off x="0" y="0"/>
            <a:ext cx="4281488" cy="68580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93B87EB-FD43-4680-A24C-EC5429BBE732}"/>
              </a:ext>
            </a:extLst>
          </p:cNvPr>
          <p:cNvSpPr/>
          <p:nvPr userDrawn="1"/>
        </p:nvSpPr>
        <p:spPr>
          <a:xfrm>
            <a:off x="10247313" y="0"/>
            <a:ext cx="1944687" cy="338138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256E66-62BC-4C2E-96E0-4FDA33710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BA5CF47-C626-47BC-871B-EF11D54A8261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868032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70434EB-3EF8-4ED7-BBF3-0C4473AAD498}"/>
              </a:ext>
            </a:extLst>
          </p:cNvPr>
          <p:cNvSpPr/>
          <p:nvPr userDrawn="1"/>
        </p:nvSpPr>
        <p:spPr>
          <a:xfrm>
            <a:off x="6719888" y="0"/>
            <a:ext cx="547211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D2DDAE-67D2-4A23-AEB3-529EA2787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440113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F9B68DAA-386D-4D05-9B19-D363019A5329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86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BBDB24D-A616-4A0C-AB37-2FB62D0B7602}"/>
              </a:ext>
            </a:extLst>
          </p:cNvPr>
          <p:cNvSpPr/>
          <p:nvPr userDrawn="1"/>
        </p:nvSpPr>
        <p:spPr>
          <a:xfrm>
            <a:off x="0" y="0"/>
            <a:ext cx="503713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3A02438-88E7-4617-829F-C9A972F1D801}"/>
              </a:ext>
            </a:extLst>
          </p:cNvPr>
          <p:cNvSpPr/>
          <p:nvPr userDrawn="1"/>
        </p:nvSpPr>
        <p:spPr>
          <a:xfrm>
            <a:off x="9963150" y="0"/>
            <a:ext cx="2228850" cy="398463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2F20B13-1145-4B04-915D-7934A21A2944}"/>
              </a:ext>
            </a:extLst>
          </p:cNvPr>
          <p:cNvSpPr/>
          <p:nvPr userDrawn="1"/>
        </p:nvSpPr>
        <p:spPr>
          <a:xfrm>
            <a:off x="0" y="6121400"/>
            <a:ext cx="2495550" cy="747713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761052" y="1494803"/>
            <a:ext cx="2236553" cy="2228850"/>
          </a:xfrm>
          <a:custGeom>
            <a:avLst/>
            <a:gdLst>
              <a:gd name="connsiteX0" fmla="*/ 0 w 2622638"/>
              <a:gd name="connsiteY0" fmla="*/ 0 h 3548363"/>
              <a:gd name="connsiteX1" fmla="*/ 2622638 w 2622638"/>
              <a:gd name="connsiteY1" fmla="*/ 0 h 3548363"/>
              <a:gd name="connsiteX2" fmla="*/ 2622638 w 2622638"/>
              <a:gd name="connsiteY2" fmla="*/ 3548363 h 3548363"/>
              <a:gd name="connsiteX3" fmla="*/ 0 w 2622638"/>
              <a:gd name="connsiteY3" fmla="*/ 3548363 h 35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638" h="3548363">
                <a:moveTo>
                  <a:pt x="0" y="0"/>
                </a:moveTo>
                <a:lnTo>
                  <a:pt x="2622638" y="0"/>
                </a:lnTo>
                <a:lnTo>
                  <a:pt x="2622638" y="3548363"/>
                </a:lnTo>
                <a:lnTo>
                  <a:pt x="0" y="35483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1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389953" y="1494803"/>
            <a:ext cx="2236553" cy="2228850"/>
          </a:xfrm>
          <a:custGeom>
            <a:avLst/>
            <a:gdLst>
              <a:gd name="connsiteX0" fmla="*/ 0 w 2622638"/>
              <a:gd name="connsiteY0" fmla="*/ 0 h 3548363"/>
              <a:gd name="connsiteX1" fmla="*/ 2622638 w 2622638"/>
              <a:gd name="connsiteY1" fmla="*/ 0 h 3548363"/>
              <a:gd name="connsiteX2" fmla="*/ 2622638 w 2622638"/>
              <a:gd name="connsiteY2" fmla="*/ 3548363 h 3548363"/>
              <a:gd name="connsiteX3" fmla="*/ 0 w 2622638"/>
              <a:gd name="connsiteY3" fmla="*/ 3548363 h 35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638" h="3548363">
                <a:moveTo>
                  <a:pt x="0" y="0"/>
                </a:moveTo>
                <a:lnTo>
                  <a:pt x="2622638" y="0"/>
                </a:lnTo>
                <a:lnTo>
                  <a:pt x="2622638" y="3548363"/>
                </a:lnTo>
                <a:lnTo>
                  <a:pt x="0" y="35483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9022771" y="1494803"/>
            <a:ext cx="2236553" cy="2228850"/>
          </a:xfrm>
          <a:custGeom>
            <a:avLst/>
            <a:gdLst>
              <a:gd name="connsiteX0" fmla="*/ 0 w 2622638"/>
              <a:gd name="connsiteY0" fmla="*/ 0 h 3548363"/>
              <a:gd name="connsiteX1" fmla="*/ 2622638 w 2622638"/>
              <a:gd name="connsiteY1" fmla="*/ 0 h 3548363"/>
              <a:gd name="connsiteX2" fmla="*/ 2622638 w 2622638"/>
              <a:gd name="connsiteY2" fmla="*/ 3548363 h 3548363"/>
              <a:gd name="connsiteX3" fmla="*/ 0 w 2622638"/>
              <a:gd name="connsiteY3" fmla="*/ 3548363 h 354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2638" h="3548363">
                <a:moveTo>
                  <a:pt x="0" y="0"/>
                </a:moveTo>
                <a:lnTo>
                  <a:pt x="2622638" y="0"/>
                </a:lnTo>
                <a:lnTo>
                  <a:pt x="2622638" y="3548363"/>
                </a:lnTo>
                <a:lnTo>
                  <a:pt x="0" y="35483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5B238A-6AC2-4992-BCA2-517587D57F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EF595B0F-8101-4BD6-A01B-0ADD7A5FE798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039016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2CF1FF7-9C5F-4C2D-ABCD-5D428D0A77D1}"/>
              </a:ext>
            </a:extLst>
          </p:cNvPr>
          <p:cNvSpPr/>
          <p:nvPr userDrawn="1"/>
        </p:nvSpPr>
        <p:spPr>
          <a:xfrm>
            <a:off x="7721600" y="0"/>
            <a:ext cx="4470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2108BD2-592E-42F6-B37B-2E86EA7B39F1}"/>
              </a:ext>
            </a:extLst>
          </p:cNvPr>
          <p:cNvSpPr/>
          <p:nvPr userDrawn="1"/>
        </p:nvSpPr>
        <p:spPr>
          <a:xfrm>
            <a:off x="11547475" y="0"/>
            <a:ext cx="644525" cy="566738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F8A48FB-49D3-40C3-A20E-6B54284599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6C7CEA1F-D908-4CAE-AC35-7308ADF551D2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3939096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648200" y="0"/>
            <a:ext cx="7543800" cy="6858000"/>
          </a:xfrm>
          <a:custGeom>
            <a:avLst/>
            <a:gdLst>
              <a:gd name="connsiteX0" fmla="*/ 0 w 4959927"/>
              <a:gd name="connsiteY0" fmla="*/ 0 h 2812473"/>
              <a:gd name="connsiteX1" fmla="*/ 4959927 w 4959927"/>
              <a:gd name="connsiteY1" fmla="*/ 0 h 2812473"/>
              <a:gd name="connsiteX2" fmla="*/ 4959927 w 4959927"/>
              <a:gd name="connsiteY2" fmla="*/ 2812473 h 2812473"/>
              <a:gd name="connsiteX3" fmla="*/ 0 w 4959927"/>
              <a:gd name="connsiteY3" fmla="*/ 2812473 h 281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9927" h="2812473">
                <a:moveTo>
                  <a:pt x="0" y="0"/>
                </a:moveTo>
                <a:lnTo>
                  <a:pt x="4959927" y="0"/>
                </a:lnTo>
                <a:lnTo>
                  <a:pt x="4959927" y="2812473"/>
                </a:lnTo>
                <a:lnTo>
                  <a:pt x="0" y="281247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6020-2B8A-45F0-B512-6F50FDB6E1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E115D994-381D-4C20-80CF-BF0311CD5CFE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844491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5AF16CA-9CEA-4B19-B6DF-9349544EA9D4}"/>
              </a:ext>
            </a:extLst>
          </p:cNvPr>
          <p:cNvSpPr/>
          <p:nvPr userDrawn="1"/>
        </p:nvSpPr>
        <p:spPr>
          <a:xfrm>
            <a:off x="0" y="6319838"/>
            <a:ext cx="2757488" cy="538162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D91081B-6D2C-4765-8315-3BD7F218FD94}"/>
              </a:ext>
            </a:extLst>
          </p:cNvPr>
          <p:cNvSpPr/>
          <p:nvPr userDrawn="1"/>
        </p:nvSpPr>
        <p:spPr>
          <a:xfrm>
            <a:off x="6829425" y="0"/>
            <a:ext cx="568325" cy="14224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98328" y="0"/>
            <a:ext cx="4793673" cy="5583382"/>
          </a:xfrm>
          <a:custGeom>
            <a:avLst/>
            <a:gdLst>
              <a:gd name="connsiteX0" fmla="*/ 2333 w 4793673"/>
              <a:gd name="connsiteY0" fmla="*/ 0 h 5583382"/>
              <a:gd name="connsiteX1" fmla="*/ 4793673 w 4793673"/>
              <a:gd name="connsiteY1" fmla="*/ 0 h 5583382"/>
              <a:gd name="connsiteX2" fmla="*/ 4793673 w 4793673"/>
              <a:gd name="connsiteY2" fmla="*/ 5560556 h 5583382"/>
              <a:gd name="connsiteX3" fmla="*/ 4780290 w 4793673"/>
              <a:gd name="connsiteY3" fmla="*/ 5564711 h 5583382"/>
              <a:gd name="connsiteX4" fmla="*/ 4595072 w 4793673"/>
              <a:gd name="connsiteY4" fmla="*/ 5583382 h 5583382"/>
              <a:gd name="connsiteX5" fmla="*/ 919037 w 4793673"/>
              <a:gd name="connsiteY5" fmla="*/ 5583382 h 5583382"/>
              <a:gd name="connsiteX6" fmla="*/ 0 w 4793673"/>
              <a:gd name="connsiteY6" fmla="*/ 4664345 h 5583382"/>
              <a:gd name="connsiteX7" fmla="*/ 0 w 4793673"/>
              <a:gd name="connsiteY7" fmla="*/ 46201 h 558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3673" h="5583382">
                <a:moveTo>
                  <a:pt x="2333" y="0"/>
                </a:moveTo>
                <a:lnTo>
                  <a:pt x="4793673" y="0"/>
                </a:lnTo>
                <a:lnTo>
                  <a:pt x="4793673" y="5560556"/>
                </a:lnTo>
                <a:lnTo>
                  <a:pt x="4780290" y="5564711"/>
                </a:lnTo>
                <a:cubicBezTo>
                  <a:pt x="4720463" y="5576953"/>
                  <a:pt x="4658518" y="5583382"/>
                  <a:pt x="4595072" y="5583382"/>
                </a:cubicBezTo>
                <a:lnTo>
                  <a:pt x="919037" y="5583382"/>
                </a:lnTo>
                <a:cubicBezTo>
                  <a:pt x="411467" y="5583382"/>
                  <a:pt x="0" y="5171915"/>
                  <a:pt x="0" y="4664345"/>
                </a:cubicBezTo>
                <a:lnTo>
                  <a:pt x="0" y="4620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434721-3D7B-4AA3-BDA0-EC31103295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88E5BA4-EDAF-4C4B-931E-222D432BD31D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905566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6157-342C-4D82-BC18-B3E15788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8F3E8A-F40C-4774-A179-E39F27792694}" type="datetime1">
              <a:rPr lang="tr-TR" smtClean="0"/>
              <a:t>13.09.2020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A706-E48B-4B94-A578-1B26343E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4E507-B468-427B-9860-7ED64F8F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0A64-E02B-4A86-B27F-A985444F9CD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7479460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ECD4D499-8376-4F27-AEED-1A7373E46452}"/>
              </a:ext>
            </a:extLst>
          </p:cNvPr>
          <p:cNvSpPr/>
          <p:nvPr userDrawn="1"/>
        </p:nvSpPr>
        <p:spPr>
          <a:xfrm>
            <a:off x="3987800" y="3695700"/>
            <a:ext cx="8204200" cy="31623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0CB20B7D-6F5D-4E67-8083-03C829B2F158}"/>
              </a:ext>
            </a:extLst>
          </p:cNvPr>
          <p:cNvGrpSpPr/>
          <p:nvPr userDrawn="1"/>
        </p:nvGrpSpPr>
        <p:grpSpPr>
          <a:xfrm rot="5400000">
            <a:off x="2314400" y="722089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B06A275-95D6-4D5B-9D31-989C131F8F19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5FD0DF-8DC5-4A17-BEDC-0111B3512315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BBAC5F-6775-490F-84CF-7DB49A566378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6B0AFBA-3FCF-4095-B6EE-67E5AF5A2FA6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734EB4B-D4C2-49E3-9FAA-9D7E43FF6EEC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EF0DEC6-DD25-42C7-8910-92724CC968E4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06259FD-3E27-4CE4-9197-B575042B4A20}"/>
              </a:ext>
            </a:extLst>
          </p:cNvPr>
          <p:cNvGrpSpPr/>
          <p:nvPr userDrawn="1"/>
        </p:nvGrpSpPr>
        <p:grpSpPr>
          <a:xfrm rot="16200000">
            <a:off x="465495" y="4912473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65DEE68-56D1-48B8-B5A1-BA26C5434054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29BECB-1758-4BEE-8801-BA8A09675272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2E207D-FF21-47B9-8977-39915A398EA7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D2BBBE-1EB7-4B2C-8F06-EBBBEDDA71CE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8180DC-D89A-4DAC-81D3-DA30D409FCA2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43D255-234F-4D6B-B6D3-12DADE53A2EF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987706" y="0"/>
            <a:ext cx="8204294" cy="3696384"/>
          </a:xfrm>
          <a:custGeom>
            <a:avLst/>
            <a:gdLst>
              <a:gd name="connsiteX0" fmla="*/ 0 w 8204294"/>
              <a:gd name="connsiteY0" fmla="*/ 0 h 3696384"/>
              <a:gd name="connsiteX1" fmla="*/ 8204294 w 8204294"/>
              <a:gd name="connsiteY1" fmla="*/ 0 h 3696384"/>
              <a:gd name="connsiteX2" fmla="*/ 8204294 w 8204294"/>
              <a:gd name="connsiteY2" fmla="*/ 3696384 h 3696384"/>
              <a:gd name="connsiteX3" fmla="*/ 0 w 8204294"/>
              <a:gd name="connsiteY3" fmla="*/ 3696384 h 369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04294" h="3696384">
                <a:moveTo>
                  <a:pt x="0" y="0"/>
                </a:moveTo>
                <a:lnTo>
                  <a:pt x="8204294" y="0"/>
                </a:lnTo>
                <a:lnTo>
                  <a:pt x="8204294" y="3696384"/>
                </a:lnTo>
                <a:lnTo>
                  <a:pt x="0" y="369638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9CB4C6B-3FDE-4538-8E54-49A9FFD6F5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56948701-4D61-401D-B715-95C46ECB2542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189768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94181" y="0"/>
            <a:ext cx="5403601" cy="6858000"/>
          </a:xfrm>
          <a:custGeom>
            <a:avLst/>
            <a:gdLst>
              <a:gd name="connsiteX0" fmla="*/ 0 w 5403601"/>
              <a:gd name="connsiteY0" fmla="*/ 0 h 6858000"/>
              <a:gd name="connsiteX1" fmla="*/ 5403601 w 5403601"/>
              <a:gd name="connsiteY1" fmla="*/ 0 h 6858000"/>
              <a:gd name="connsiteX2" fmla="*/ 5403601 w 5403601"/>
              <a:gd name="connsiteY2" fmla="*/ 6858000 h 6858000"/>
              <a:gd name="connsiteX3" fmla="*/ 0 w 5403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601" h="6858000">
                <a:moveTo>
                  <a:pt x="0" y="0"/>
                </a:moveTo>
                <a:lnTo>
                  <a:pt x="5403601" y="0"/>
                </a:lnTo>
                <a:lnTo>
                  <a:pt x="540360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1DEB8C-288C-402F-A98D-5A0AAF4671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B8250285-5B8C-4339-9A69-D0539208BB59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2648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1666981-9F7F-46C3-B17E-5D9AA91C9136}"/>
              </a:ext>
            </a:extLst>
          </p:cNvPr>
          <p:cNvGrpSpPr/>
          <p:nvPr userDrawn="1"/>
        </p:nvGrpSpPr>
        <p:grpSpPr>
          <a:xfrm rot="5400000">
            <a:off x="9906064" y="1280431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76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D15E88-DEA3-462D-9A08-DB88ABCE21FA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3FA0C5-E478-4087-9306-62F2C6B41AE4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9AFA20-01C5-4E7C-A1D3-00E7DF0682CC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36602C-A6E5-44A3-B8C9-CFB3AED352D2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11DFD9-ADC6-4938-83AB-3B69DD172560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D8685C-03C2-4C6E-9178-8D5903E19367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831272"/>
            <a:ext cx="7550727" cy="2854037"/>
          </a:xfrm>
          <a:custGeom>
            <a:avLst/>
            <a:gdLst>
              <a:gd name="connsiteX0" fmla="*/ 0 w 5403601"/>
              <a:gd name="connsiteY0" fmla="*/ 0 h 6858000"/>
              <a:gd name="connsiteX1" fmla="*/ 5403601 w 5403601"/>
              <a:gd name="connsiteY1" fmla="*/ 0 h 6858000"/>
              <a:gd name="connsiteX2" fmla="*/ 5403601 w 5403601"/>
              <a:gd name="connsiteY2" fmla="*/ 6858000 h 6858000"/>
              <a:gd name="connsiteX3" fmla="*/ 0 w 5403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601" h="6858000">
                <a:moveTo>
                  <a:pt x="0" y="0"/>
                </a:moveTo>
                <a:lnTo>
                  <a:pt x="5403601" y="0"/>
                </a:lnTo>
                <a:lnTo>
                  <a:pt x="540360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550726" y="3685308"/>
            <a:ext cx="3629891" cy="2909455"/>
          </a:xfrm>
          <a:custGeom>
            <a:avLst/>
            <a:gdLst>
              <a:gd name="connsiteX0" fmla="*/ 0 w 5403601"/>
              <a:gd name="connsiteY0" fmla="*/ 0 h 6858000"/>
              <a:gd name="connsiteX1" fmla="*/ 5403601 w 5403601"/>
              <a:gd name="connsiteY1" fmla="*/ 0 h 6858000"/>
              <a:gd name="connsiteX2" fmla="*/ 5403601 w 5403601"/>
              <a:gd name="connsiteY2" fmla="*/ 6858000 h 6858000"/>
              <a:gd name="connsiteX3" fmla="*/ 0 w 5403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601" h="6858000">
                <a:moveTo>
                  <a:pt x="0" y="0"/>
                </a:moveTo>
                <a:lnTo>
                  <a:pt x="5403601" y="0"/>
                </a:lnTo>
                <a:lnTo>
                  <a:pt x="540360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E1CC46-C1C6-43D7-B0FF-1BD6D476F1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1B7E0525-D7B5-4520-B615-55840B9535B9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331831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709064" y="1"/>
            <a:ext cx="5482936" cy="5541818"/>
          </a:xfrm>
          <a:custGeom>
            <a:avLst/>
            <a:gdLst>
              <a:gd name="connsiteX0" fmla="*/ 0 w 5403601"/>
              <a:gd name="connsiteY0" fmla="*/ 0 h 6858000"/>
              <a:gd name="connsiteX1" fmla="*/ 5403601 w 5403601"/>
              <a:gd name="connsiteY1" fmla="*/ 0 h 6858000"/>
              <a:gd name="connsiteX2" fmla="*/ 5403601 w 5403601"/>
              <a:gd name="connsiteY2" fmla="*/ 6858000 h 6858000"/>
              <a:gd name="connsiteX3" fmla="*/ 0 w 5403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601" h="6858000">
                <a:moveTo>
                  <a:pt x="0" y="0"/>
                </a:moveTo>
                <a:lnTo>
                  <a:pt x="5403601" y="0"/>
                </a:lnTo>
                <a:lnTo>
                  <a:pt x="540360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D1BAE37-F504-4F7D-8E1C-97CBB4F2C5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1B083007-4A64-446F-9321-BE0ADC302757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58687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D33BE98-D92B-4132-87FB-3477B460762E}"/>
              </a:ext>
            </a:extLst>
          </p:cNvPr>
          <p:cNvSpPr/>
          <p:nvPr userDrawn="1"/>
        </p:nvSpPr>
        <p:spPr>
          <a:xfrm>
            <a:off x="0" y="0"/>
            <a:ext cx="4584700" cy="6858000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CBD986C-5D6D-47D6-AA03-86D83534C8F8}"/>
              </a:ext>
            </a:extLst>
          </p:cNvPr>
          <p:cNvGrpSpPr/>
          <p:nvPr userDrawn="1"/>
        </p:nvGrpSpPr>
        <p:grpSpPr>
          <a:xfrm rot="5400000">
            <a:off x="9824274" y="1454474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3FA4F7-564E-4341-AEF0-EB86DD88EA0A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A05FEE7-2AFE-447C-BF18-3EABAC2FA3BA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D9F5F6A-1E4C-4786-BA75-67767C1BB380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F641D88-DED9-4A59-A988-4A6E99E126D5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1C4971-3A0D-44BB-BB9C-291B27E1BB02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16618C-1D49-4C56-B43E-9078331AD6A8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DB1CD9BF-B94E-4A40-B2F1-49254E0B4CC1}"/>
              </a:ext>
            </a:extLst>
          </p:cNvPr>
          <p:cNvGrpSpPr/>
          <p:nvPr userDrawn="1"/>
        </p:nvGrpSpPr>
        <p:grpSpPr>
          <a:xfrm rot="16200000">
            <a:off x="6648164" y="5002928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A18E98-4798-402F-BB84-30507F0CC569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E434F3-2DDE-4A7B-8782-32945A5CF69A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A79931-2A33-4CBC-93B1-C1F6FFDC0581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8BA937-7371-4E15-9D07-9125B196EEDB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C02D51-A04E-404B-BE88-2A317C3877E6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9D4337-05FC-454E-A9C4-E8BF92065EF9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18" name="Rectangle 21">
            <a:extLst>
              <a:ext uri="{FF2B5EF4-FFF2-40B4-BE49-F238E27FC236}">
                <a16:creationId xmlns:a16="http://schemas.microsoft.com/office/drawing/2014/main" id="{45CE82C5-4AB6-417F-B931-B280203420FB}"/>
              </a:ext>
            </a:extLst>
          </p:cNvPr>
          <p:cNvSpPr/>
          <p:nvPr userDrawn="1"/>
        </p:nvSpPr>
        <p:spPr>
          <a:xfrm>
            <a:off x="11098213" y="0"/>
            <a:ext cx="1093787" cy="1044575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8B905700-EB12-4550-8D9D-0EF4E3990650}"/>
              </a:ext>
            </a:extLst>
          </p:cNvPr>
          <p:cNvSpPr/>
          <p:nvPr userDrawn="1"/>
        </p:nvSpPr>
        <p:spPr>
          <a:xfrm>
            <a:off x="11098213" y="6562725"/>
            <a:ext cx="1093787" cy="296863"/>
          </a:xfrm>
          <a:prstGeom prst="rect">
            <a:avLst/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206500" y="1045028"/>
            <a:ext cx="4584700" cy="5812972"/>
          </a:xfrm>
          <a:custGeom>
            <a:avLst/>
            <a:gdLst>
              <a:gd name="connsiteX0" fmla="*/ 0 w 5403601"/>
              <a:gd name="connsiteY0" fmla="*/ 0 h 6858000"/>
              <a:gd name="connsiteX1" fmla="*/ 5403601 w 5403601"/>
              <a:gd name="connsiteY1" fmla="*/ 0 h 6858000"/>
              <a:gd name="connsiteX2" fmla="*/ 5403601 w 5403601"/>
              <a:gd name="connsiteY2" fmla="*/ 6858000 h 6858000"/>
              <a:gd name="connsiteX3" fmla="*/ 0 w 5403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3601" h="6858000">
                <a:moveTo>
                  <a:pt x="0" y="0"/>
                </a:moveTo>
                <a:lnTo>
                  <a:pt x="5403601" y="0"/>
                </a:lnTo>
                <a:lnTo>
                  <a:pt x="540360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ID" noProof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AEC6BAB-E9D0-4AD1-A0D6-010DD6496A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9075" y="6121400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15A06865-3AD6-44F2-87E4-10AD086D1BC6}" type="slidenum">
              <a:rPr lang="en-ID" altLang="tr-TR"/>
              <a:pPr/>
              <a:t>‹#›</a:t>
            </a:fld>
            <a:endParaRPr lang="en-ID" altLang="tr-TR"/>
          </a:p>
        </p:txBody>
      </p:sp>
    </p:spTree>
    <p:extLst>
      <p:ext uri="{BB962C8B-B14F-4D97-AF65-F5344CB8AC3E}">
        <p14:creationId xmlns:p14="http://schemas.microsoft.com/office/powerpoint/2010/main" val="29225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E34FB5-7669-4D85-A1ED-992C53F18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  <a:endParaRPr lang="en-ID" altLang="tr-T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82F4430-F58E-430B-B46E-0C8646543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ID" alt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35AF6-6E4B-4F01-ADD5-6DB9CE2D4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F07011-0A60-4036-86ED-52476B1E56AC}" type="datetime1">
              <a:rPr lang="tr-TR" smtClean="0"/>
              <a:t>13.09.2020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1BBC-1406-45B1-829E-A7554F53F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0FDAB-FCA1-424B-B8EF-DED9D5C3D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Lato" panose="020F0502020204030203" pitchFamily="34" charset="0"/>
              </a:defRPr>
            </a:lvl1pPr>
          </a:lstStyle>
          <a:p>
            <a:fld id="{DDD0C0E4-712E-4474-964F-0B659978F190}" type="slidenum">
              <a:rPr lang="en-ID" altLang="tr-TR"/>
              <a:pPr/>
              <a:t>‹#›</a:t>
            </a:fld>
            <a:endParaRPr lang="en-ID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  <p:sldLayoutId id="2147483845" r:id="rId23"/>
    <p:sldLayoutId id="2147483846" r:id="rId24"/>
    <p:sldLayoutId id="2147483847" r:id="rId25"/>
    <p:sldLayoutId id="2147483848" r:id="rId26"/>
    <p:sldLayoutId id="2147483849" r:id="rId27"/>
    <p:sldLayoutId id="2147483850" r:id="rId28"/>
    <p:sldLayoutId id="2147483851" r:id="rId29"/>
    <p:sldLayoutId id="2147483852" r:id="rId30"/>
    <p:sldLayoutId id="2147483853" r:id="rId31"/>
    <p:sldLayoutId id="2147483854" r:id="rId32"/>
    <p:sldLayoutId id="2147483855" r:id="rId33"/>
    <p:sldLayoutId id="2147483856" r:id="rId34"/>
    <p:sldLayoutId id="2147483857" r:id="rId35"/>
    <p:sldLayoutId id="2147483858" r:id="rId36"/>
    <p:sldLayoutId id="2147483859" r:id="rId37"/>
    <p:sldLayoutId id="2147483860" r:id="rId38"/>
    <p:sldLayoutId id="2147483861" r:id="rId39"/>
    <p:sldLayoutId id="2147483862" r:id="rId40"/>
    <p:sldLayoutId id="2147483863" r:id="rId41"/>
    <p:sldLayoutId id="2147483864" r:id="rId42"/>
    <p:sldLayoutId id="2147483867" r:id="rId4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diagramColors" Target="../diagrams/colors1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7.xml"/><Relationship Id="rId12" Type="http://schemas.openxmlformats.org/officeDocument/2006/relationships/diagramQuickStyle" Target="../diagrams/quickStyle1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7.xml"/><Relationship Id="rId11" Type="http://schemas.openxmlformats.org/officeDocument/2006/relationships/diagramLayout" Target="../diagrams/layout18.xml"/><Relationship Id="rId5" Type="http://schemas.openxmlformats.org/officeDocument/2006/relationships/diagramData" Target="../diagrams/data17.xml"/><Relationship Id="rId15" Type="http://schemas.openxmlformats.org/officeDocument/2006/relationships/image" Target="../media/image59.jpg"/><Relationship Id="rId10" Type="http://schemas.openxmlformats.org/officeDocument/2006/relationships/diagramData" Target="../diagrams/data18.xml"/><Relationship Id="rId4" Type="http://schemas.openxmlformats.org/officeDocument/2006/relationships/slide" Target="slide15.xml"/><Relationship Id="rId9" Type="http://schemas.microsoft.com/office/2007/relationships/diagramDrawing" Target="../diagrams/drawing17.xml"/><Relationship Id="rId14" Type="http://schemas.microsoft.com/office/2007/relationships/diagramDrawing" Target="../diagrams/drawing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image" Target="../media/image61.jpeg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slide" Target="slide15.xml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diagramColors" Target="../diagrams/colors2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1.xml"/><Relationship Id="rId12" Type="http://schemas.openxmlformats.org/officeDocument/2006/relationships/diagramQuickStyle" Target="../diagrams/quickStyle22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1.xml"/><Relationship Id="rId11" Type="http://schemas.openxmlformats.org/officeDocument/2006/relationships/diagramLayout" Target="../diagrams/layout22.xml"/><Relationship Id="rId5" Type="http://schemas.openxmlformats.org/officeDocument/2006/relationships/diagramData" Target="../diagrams/data21.xml"/><Relationship Id="rId10" Type="http://schemas.openxmlformats.org/officeDocument/2006/relationships/diagramData" Target="../diagrams/data22.xml"/><Relationship Id="rId4" Type="http://schemas.openxmlformats.org/officeDocument/2006/relationships/slide" Target="slide15.xml"/><Relationship Id="rId9" Type="http://schemas.microsoft.com/office/2007/relationships/diagramDrawing" Target="../diagrams/drawing21.xml"/><Relationship Id="rId14" Type="http://schemas.microsoft.com/office/2007/relationships/diagramDrawing" Target="../diagrams/drawing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QuickStyle" Target="../diagrams/quickStyle24.xml"/><Relationship Id="rId3" Type="http://schemas.openxmlformats.org/officeDocument/2006/relationships/image" Target="../media/image64.jpeg"/><Relationship Id="rId7" Type="http://schemas.openxmlformats.org/officeDocument/2006/relationships/diagramLayout" Target="../diagrams/layout23.xml"/><Relationship Id="rId12" Type="http://schemas.openxmlformats.org/officeDocument/2006/relationships/diagramLayout" Target="../diagrams/layout24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3.xml"/><Relationship Id="rId11" Type="http://schemas.openxmlformats.org/officeDocument/2006/relationships/diagramData" Target="../diagrams/data24.xml"/><Relationship Id="rId5" Type="http://schemas.openxmlformats.org/officeDocument/2006/relationships/slide" Target="slide15.xml"/><Relationship Id="rId15" Type="http://schemas.microsoft.com/office/2007/relationships/diagramDrawing" Target="../diagrams/drawing24.xml"/><Relationship Id="rId10" Type="http://schemas.microsoft.com/office/2007/relationships/diagramDrawing" Target="../diagrams/drawing2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3.xml"/><Relationship Id="rId14" Type="http://schemas.openxmlformats.org/officeDocument/2006/relationships/diagramColors" Target="../diagrams/colors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3" Type="http://schemas.openxmlformats.org/officeDocument/2006/relationships/image" Target="../media/image66.jpe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slide" Target="slide15.xml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7.xml"/><Relationship Id="rId13" Type="http://schemas.openxmlformats.org/officeDocument/2006/relationships/diagramColors" Target="../diagrams/colors2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7.xml"/><Relationship Id="rId12" Type="http://schemas.openxmlformats.org/officeDocument/2006/relationships/diagramQuickStyle" Target="../diagrams/quickStyle28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7.xml"/><Relationship Id="rId11" Type="http://schemas.openxmlformats.org/officeDocument/2006/relationships/diagramLayout" Target="../diagrams/layout28.xml"/><Relationship Id="rId5" Type="http://schemas.openxmlformats.org/officeDocument/2006/relationships/diagramData" Target="../diagrams/data27.xml"/><Relationship Id="rId10" Type="http://schemas.openxmlformats.org/officeDocument/2006/relationships/diagramData" Target="../diagrams/data28.xml"/><Relationship Id="rId4" Type="http://schemas.openxmlformats.org/officeDocument/2006/relationships/slide" Target="slide15.xml"/><Relationship Id="rId9" Type="http://schemas.microsoft.com/office/2007/relationships/diagramDrawing" Target="../diagrams/drawing27.xml"/><Relationship Id="rId14" Type="http://schemas.microsoft.com/office/2007/relationships/diagramDrawing" Target="../diagrams/drawing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9.xml"/><Relationship Id="rId13" Type="http://schemas.openxmlformats.org/officeDocument/2006/relationships/diagramQuickStyle" Target="../diagrams/quickStyle30.xml"/><Relationship Id="rId3" Type="http://schemas.openxmlformats.org/officeDocument/2006/relationships/image" Target="../media/image69.jpeg"/><Relationship Id="rId7" Type="http://schemas.openxmlformats.org/officeDocument/2006/relationships/diagramLayout" Target="../diagrams/layout29.xml"/><Relationship Id="rId12" Type="http://schemas.openxmlformats.org/officeDocument/2006/relationships/diagramLayout" Target="../diagrams/layout3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9.xml"/><Relationship Id="rId11" Type="http://schemas.openxmlformats.org/officeDocument/2006/relationships/diagramData" Target="../diagrams/data30.xml"/><Relationship Id="rId5" Type="http://schemas.openxmlformats.org/officeDocument/2006/relationships/slide" Target="slide15.xml"/><Relationship Id="rId15" Type="http://schemas.microsoft.com/office/2007/relationships/diagramDrawing" Target="../diagrams/drawing30.xml"/><Relationship Id="rId10" Type="http://schemas.microsoft.com/office/2007/relationships/diagramDrawing" Target="../diagrams/drawing2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9.xml"/><Relationship Id="rId14" Type="http://schemas.openxmlformats.org/officeDocument/2006/relationships/diagramColors" Target="../diagrams/colors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image" Target="../media/image71.png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2" Type="http://schemas.openxmlformats.org/officeDocument/2006/relationships/image" Target="../media/image70.jpeg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microsoft.com/office/2007/relationships/diagramDrawing" Target="../diagrams/drawing31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image" Target="../media/image72.jpeg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3.xml"/><Relationship Id="rId13" Type="http://schemas.openxmlformats.org/officeDocument/2006/relationships/diagramColors" Target="../diagrams/colors3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3.xml"/><Relationship Id="rId12" Type="http://schemas.openxmlformats.org/officeDocument/2006/relationships/diagramQuickStyle" Target="../diagrams/quickStyle34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3.xml"/><Relationship Id="rId11" Type="http://schemas.openxmlformats.org/officeDocument/2006/relationships/diagramLayout" Target="../diagrams/layout34.xml"/><Relationship Id="rId5" Type="http://schemas.openxmlformats.org/officeDocument/2006/relationships/diagramData" Target="../diagrams/data33.xml"/><Relationship Id="rId10" Type="http://schemas.openxmlformats.org/officeDocument/2006/relationships/diagramData" Target="../diagrams/data34.xml"/><Relationship Id="rId4" Type="http://schemas.openxmlformats.org/officeDocument/2006/relationships/slide" Target="slide15.xml"/><Relationship Id="rId9" Type="http://schemas.microsoft.com/office/2007/relationships/diagramDrawing" Target="../diagrams/drawing33.xml"/><Relationship Id="rId14" Type="http://schemas.microsoft.com/office/2007/relationships/diagramDrawing" Target="../diagrams/drawing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5.xml"/><Relationship Id="rId13" Type="http://schemas.openxmlformats.org/officeDocument/2006/relationships/diagramColors" Target="../diagrams/colors3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5.xml"/><Relationship Id="rId12" Type="http://schemas.openxmlformats.org/officeDocument/2006/relationships/diagramQuickStyle" Target="../diagrams/quickStyle36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5.xml"/><Relationship Id="rId11" Type="http://schemas.openxmlformats.org/officeDocument/2006/relationships/diagramLayout" Target="../diagrams/layout36.xml"/><Relationship Id="rId5" Type="http://schemas.openxmlformats.org/officeDocument/2006/relationships/diagramData" Target="../diagrams/data35.xml"/><Relationship Id="rId10" Type="http://schemas.openxmlformats.org/officeDocument/2006/relationships/diagramData" Target="../diagrams/data36.xml"/><Relationship Id="rId4" Type="http://schemas.openxmlformats.org/officeDocument/2006/relationships/slide" Target="slide15.xml"/><Relationship Id="rId9" Type="http://schemas.microsoft.com/office/2007/relationships/diagramDrawing" Target="../diagrams/drawing35.xml"/><Relationship Id="rId14" Type="http://schemas.microsoft.com/office/2007/relationships/diagramDrawing" Target="../diagrams/drawin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7.xml"/><Relationship Id="rId13" Type="http://schemas.openxmlformats.org/officeDocument/2006/relationships/diagramColors" Target="../diagrams/colors38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7.xml"/><Relationship Id="rId12" Type="http://schemas.openxmlformats.org/officeDocument/2006/relationships/diagramQuickStyle" Target="../diagrams/quickStyle38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37.xml"/><Relationship Id="rId11" Type="http://schemas.openxmlformats.org/officeDocument/2006/relationships/diagramLayout" Target="../diagrams/layout38.xml"/><Relationship Id="rId5" Type="http://schemas.openxmlformats.org/officeDocument/2006/relationships/diagramData" Target="../diagrams/data37.xml"/><Relationship Id="rId10" Type="http://schemas.openxmlformats.org/officeDocument/2006/relationships/diagramData" Target="../diagrams/data38.xml"/><Relationship Id="rId4" Type="http://schemas.openxmlformats.org/officeDocument/2006/relationships/slide" Target="slide15.xml"/><Relationship Id="rId9" Type="http://schemas.microsoft.com/office/2007/relationships/diagramDrawing" Target="../diagrams/drawing37.xml"/><Relationship Id="rId14" Type="http://schemas.microsoft.com/office/2007/relationships/diagramDrawing" Target="../diagrams/drawing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9.xml"/><Relationship Id="rId13" Type="http://schemas.openxmlformats.org/officeDocument/2006/relationships/diagramQuickStyle" Target="../diagrams/quickStyle40.xml"/><Relationship Id="rId3" Type="http://schemas.openxmlformats.org/officeDocument/2006/relationships/image" Target="../media/image77.png"/><Relationship Id="rId7" Type="http://schemas.openxmlformats.org/officeDocument/2006/relationships/diagramLayout" Target="../diagrams/layout39.xml"/><Relationship Id="rId12" Type="http://schemas.openxmlformats.org/officeDocument/2006/relationships/diagramLayout" Target="../diagrams/layout40.xml"/><Relationship Id="rId2" Type="http://schemas.openxmlformats.org/officeDocument/2006/relationships/image" Target="../media/image76.png"/><Relationship Id="rId16" Type="http://schemas.openxmlformats.org/officeDocument/2006/relationships/image" Target="../media/image78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9.xml"/><Relationship Id="rId11" Type="http://schemas.openxmlformats.org/officeDocument/2006/relationships/diagramData" Target="../diagrams/data40.xml"/><Relationship Id="rId5" Type="http://schemas.openxmlformats.org/officeDocument/2006/relationships/slide" Target="slide15.xml"/><Relationship Id="rId15" Type="http://schemas.microsoft.com/office/2007/relationships/diagramDrawing" Target="../diagrams/drawing40.xml"/><Relationship Id="rId10" Type="http://schemas.microsoft.com/office/2007/relationships/diagramDrawing" Target="../diagrams/drawing39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9.xml"/><Relationship Id="rId14" Type="http://schemas.openxmlformats.org/officeDocument/2006/relationships/diagramColors" Target="../diagrams/colors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1.xml"/><Relationship Id="rId13" Type="http://schemas.openxmlformats.org/officeDocument/2006/relationships/diagramColors" Target="../diagrams/colors4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1.xml"/><Relationship Id="rId12" Type="http://schemas.openxmlformats.org/officeDocument/2006/relationships/diagramQuickStyle" Target="../diagrams/quickStyle42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1.xml"/><Relationship Id="rId11" Type="http://schemas.openxmlformats.org/officeDocument/2006/relationships/diagramLayout" Target="../diagrams/layout42.xml"/><Relationship Id="rId5" Type="http://schemas.openxmlformats.org/officeDocument/2006/relationships/diagramData" Target="../diagrams/data41.xml"/><Relationship Id="rId10" Type="http://schemas.openxmlformats.org/officeDocument/2006/relationships/diagramData" Target="../diagrams/data42.xml"/><Relationship Id="rId4" Type="http://schemas.openxmlformats.org/officeDocument/2006/relationships/slide" Target="slide15.xml"/><Relationship Id="rId9" Type="http://schemas.microsoft.com/office/2007/relationships/diagramDrawing" Target="../diagrams/drawing41.xml"/><Relationship Id="rId14" Type="http://schemas.microsoft.com/office/2007/relationships/diagramDrawing" Target="../diagrams/drawing4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13" Type="http://schemas.openxmlformats.org/officeDocument/2006/relationships/diagramLayout" Target="../diagrams/layout44.xml"/><Relationship Id="rId3" Type="http://schemas.openxmlformats.org/officeDocument/2006/relationships/image" Target="../media/image81.png"/><Relationship Id="rId7" Type="http://schemas.openxmlformats.org/officeDocument/2006/relationships/diagramData" Target="../diagrams/data43.xml"/><Relationship Id="rId12" Type="http://schemas.openxmlformats.org/officeDocument/2006/relationships/diagramData" Target="../diagrams/data44.xml"/><Relationship Id="rId2" Type="http://schemas.openxmlformats.org/officeDocument/2006/relationships/image" Target="../media/image80.png"/><Relationship Id="rId16" Type="http://schemas.microsoft.com/office/2007/relationships/diagramDrawing" Target="../diagrams/drawing4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microsoft.com/office/2007/relationships/diagramDrawing" Target="../diagrams/drawing43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44.xml"/><Relationship Id="rId10" Type="http://schemas.openxmlformats.org/officeDocument/2006/relationships/diagramColors" Target="../diagrams/colors43.xml"/><Relationship Id="rId4" Type="http://schemas.openxmlformats.org/officeDocument/2006/relationships/image" Target="../media/image82.png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5.xml"/><Relationship Id="rId13" Type="http://schemas.openxmlformats.org/officeDocument/2006/relationships/diagramColors" Target="../diagrams/colors46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5.xml"/><Relationship Id="rId12" Type="http://schemas.openxmlformats.org/officeDocument/2006/relationships/diagramQuickStyle" Target="../diagrams/quickStyle46.xm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5.xml"/><Relationship Id="rId11" Type="http://schemas.openxmlformats.org/officeDocument/2006/relationships/diagramLayout" Target="../diagrams/layout46.xml"/><Relationship Id="rId5" Type="http://schemas.openxmlformats.org/officeDocument/2006/relationships/diagramData" Target="../diagrams/data45.xml"/><Relationship Id="rId10" Type="http://schemas.openxmlformats.org/officeDocument/2006/relationships/diagramData" Target="../diagrams/data46.xml"/><Relationship Id="rId4" Type="http://schemas.openxmlformats.org/officeDocument/2006/relationships/slide" Target="slide15.xml"/><Relationship Id="rId9" Type="http://schemas.microsoft.com/office/2007/relationships/diagramDrawing" Target="../diagrams/drawing45.xml"/><Relationship Id="rId14" Type="http://schemas.microsoft.com/office/2007/relationships/diagramDrawing" Target="../diagrams/drawing4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7.xml"/><Relationship Id="rId13" Type="http://schemas.microsoft.com/office/2007/relationships/diagramDrawing" Target="../diagrams/drawing48.xml"/><Relationship Id="rId3" Type="http://schemas.openxmlformats.org/officeDocument/2006/relationships/slide" Target="slide15.xml"/><Relationship Id="rId7" Type="http://schemas.openxmlformats.org/officeDocument/2006/relationships/diagramColors" Target="../diagrams/colors47.xml"/><Relationship Id="rId12" Type="http://schemas.openxmlformats.org/officeDocument/2006/relationships/diagramColors" Target="../diagrams/colors4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7.xml"/><Relationship Id="rId11" Type="http://schemas.openxmlformats.org/officeDocument/2006/relationships/diagramQuickStyle" Target="../diagrams/quickStyle48.xml"/><Relationship Id="rId5" Type="http://schemas.openxmlformats.org/officeDocument/2006/relationships/diagramLayout" Target="../diagrams/layout47.xml"/><Relationship Id="rId10" Type="http://schemas.openxmlformats.org/officeDocument/2006/relationships/diagramLayout" Target="../diagrams/layout48.xml"/><Relationship Id="rId4" Type="http://schemas.openxmlformats.org/officeDocument/2006/relationships/diagramData" Target="../diagrams/data47.xml"/><Relationship Id="rId9" Type="http://schemas.openxmlformats.org/officeDocument/2006/relationships/diagramData" Target="../diagrams/data4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9.xml"/><Relationship Id="rId13" Type="http://schemas.microsoft.com/office/2007/relationships/diagramDrawing" Target="../diagrams/drawing50.xml"/><Relationship Id="rId3" Type="http://schemas.openxmlformats.org/officeDocument/2006/relationships/slide" Target="slide15.xml"/><Relationship Id="rId7" Type="http://schemas.openxmlformats.org/officeDocument/2006/relationships/diagramColors" Target="../diagrams/colors49.xml"/><Relationship Id="rId12" Type="http://schemas.openxmlformats.org/officeDocument/2006/relationships/diagramColors" Target="../diagrams/colors5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9.xml"/><Relationship Id="rId11" Type="http://schemas.openxmlformats.org/officeDocument/2006/relationships/diagramQuickStyle" Target="../diagrams/quickStyle50.xml"/><Relationship Id="rId5" Type="http://schemas.openxmlformats.org/officeDocument/2006/relationships/diagramLayout" Target="../diagrams/layout49.xml"/><Relationship Id="rId15" Type="http://schemas.openxmlformats.org/officeDocument/2006/relationships/image" Target="../media/image85.png"/><Relationship Id="rId10" Type="http://schemas.openxmlformats.org/officeDocument/2006/relationships/diagramLayout" Target="../diagrams/layout50.xml"/><Relationship Id="rId4" Type="http://schemas.openxmlformats.org/officeDocument/2006/relationships/diagramData" Target="../diagrams/data49.xml"/><Relationship Id="rId9" Type="http://schemas.openxmlformats.org/officeDocument/2006/relationships/diagramData" Target="../diagrams/data50.xml"/><Relationship Id="rId14" Type="http://schemas.openxmlformats.org/officeDocument/2006/relationships/image" Target="../media/image84.jp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1.xml"/><Relationship Id="rId13" Type="http://schemas.microsoft.com/office/2007/relationships/diagramDrawing" Target="../diagrams/drawing52.xml"/><Relationship Id="rId3" Type="http://schemas.openxmlformats.org/officeDocument/2006/relationships/slide" Target="slide15.xml"/><Relationship Id="rId7" Type="http://schemas.openxmlformats.org/officeDocument/2006/relationships/diagramColors" Target="../diagrams/colors51.xml"/><Relationship Id="rId12" Type="http://schemas.openxmlformats.org/officeDocument/2006/relationships/diagramColors" Target="../diagrams/colors5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1.xml"/><Relationship Id="rId11" Type="http://schemas.openxmlformats.org/officeDocument/2006/relationships/diagramQuickStyle" Target="../diagrams/quickStyle52.xml"/><Relationship Id="rId5" Type="http://schemas.openxmlformats.org/officeDocument/2006/relationships/diagramLayout" Target="../diagrams/layout51.xml"/><Relationship Id="rId10" Type="http://schemas.openxmlformats.org/officeDocument/2006/relationships/diagramLayout" Target="../diagrams/layout52.xml"/><Relationship Id="rId4" Type="http://schemas.openxmlformats.org/officeDocument/2006/relationships/diagramData" Target="../diagrams/data51.xml"/><Relationship Id="rId9" Type="http://schemas.openxmlformats.org/officeDocument/2006/relationships/diagramData" Target="../diagrams/data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8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gaziantep_il_mem/?hl=tr" TargetMode="External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slide" Target="slide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19" Type="http://schemas.openxmlformats.org/officeDocument/2006/relationships/image" Target="../media/image6.png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slideLayout" Target="../slideLayouts/slideLayout8.xml"/><Relationship Id="rId7" Type="http://schemas.openxmlformats.org/officeDocument/2006/relationships/slide" Target="slide1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video" Target="../media/media1.mp4"/><Relationship Id="rId16" Type="http://schemas.openxmlformats.org/officeDocument/2006/relationships/diagramColors" Target="../diagrams/colors7.xml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48.png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notesSlide" Target="../notesSlides/notesSlide3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8.xml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openxmlformats.org/officeDocument/2006/relationships/diagramQuickStyle" Target="../diagrams/quickStyle9.xml"/><Relationship Id="rId5" Type="http://schemas.openxmlformats.org/officeDocument/2006/relationships/diagramColors" Target="../diagrams/colors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QuickStyle" Target="../diagrams/quickStyle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slide" Target="slide15.xml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image" Target="../media/image54.png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image" Target="../media/image53.png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microsoft.com/office/2007/relationships/diagramDrawing" Target="../diagrams/drawing13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image" Target="../media/image55.png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image" Target="../media/image56.png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2" Type="http://schemas.openxmlformats.org/officeDocument/2006/relationships/image" Target="../media/image53.png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microsoft.com/office/2007/relationships/diagramDrawing" Target="../diagrams/drawing15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image" Target="../media/image57.png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Resim Yer Tutucusu 2">
            <a:extLst>
              <a:ext uri="{FF2B5EF4-FFF2-40B4-BE49-F238E27FC236}">
                <a16:creationId xmlns:a16="http://schemas.microsoft.com/office/drawing/2014/main" id="{27DE30F5-D2CB-4EFE-BDB0-30760BB46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0"/>
            <a:ext cx="12192001" cy="6858000"/>
          </a:xfrm>
          <a:blipFill dpi="0" rotWithShape="0">
            <a:blip r:embed="rId4"/>
            <a:srcRect/>
            <a:tile tx="0" ty="0" sx="100000" sy="100000" flip="none" algn="tl"/>
          </a:blip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D869C-452D-4382-B07F-2081EB994C5D}"/>
              </a:ext>
            </a:extLst>
          </p:cNvPr>
          <p:cNvSpPr/>
          <p:nvPr/>
        </p:nvSpPr>
        <p:spPr>
          <a:xfrm>
            <a:off x="-29807" y="0"/>
            <a:ext cx="7189788" cy="6858000"/>
          </a:xfrm>
          <a:prstGeom prst="rect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950CD1C-3FE3-4D9F-A916-537C7291ECDE}"/>
              </a:ext>
            </a:extLst>
          </p:cNvPr>
          <p:cNvSpPr/>
          <p:nvPr/>
        </p:nvSpPr>
        <p:spPr>
          <a:xfrm>
            <a:off x="1454710" y="2441018"/>
            <a:ext cx="4156788" cy="1369410"/>
          </a:xfrm>
          <a:prstGeom prst="roundRect">
            <a:avLst>
              <a:gd name="adj" fmla="val 50000"/>
            </a:avLst>
          </a:prstGeom>
          <a:solidFill>
            <a:srgbClr val="0076A3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132" name="TextBox 21">
            <a:extLst>
              <a:ext uri="{FF2B5EF4-FFF2-40B4-BE49-F238E27FC236}">
                <a16:creationId xmlns:a16="http://schemas.microsoft.com/office/drawing/2014/main" id="{B176E217-1ACB-41FD-BB5E-C15E8C627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464" y="3030597"/>
            <a:ext cx="33489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4400" b="1" i="1" dirty="0">
                <a:solidFill>
                  <a:schemeClr val="bg1"/>
                </a:solidFill>
                <a:latin typeface="Raleway Black" panose="020B0A03030101060003" pitchFamily="34" charset="-94"/>
                <a:ea typeface="Roboto Black"/>
                <a:cs typeface="Roboto Black"/>
              </a:rPr>
              <a:t>AÇACAĞIZ!</a:t>
            </a:r>
            <a:endParaRPr lang="en-ID" altLang="tr-TR" sz="4400" b="1" i="1" dirty="0">
              <a:solidFill>
                <a:srgbClr val="FFE877"/>
              </a:solidFill>
              <a:latin typeface="Raleway Black" panose="020B0A03030101060003" pitchFamily="34" charset="-94"/>
              <a:ea typeface="Roboto Black"/>
              <a:cs typeface="Roboto Black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A58167-D200-4217-9D58-5D3AA8DD59EE}"/>
              </a:ext>
            </a:extLst>
          </p:cNvPr>
          <p:cNvSpPr txBox="1"/>
          <p:nvPr/>
        </p:nvSpPr>
        <p:spPr>
          <a:xfrm>
            <a:off x="2000706" y="2539439"/>
            <a:ext cx="30516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8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OKULLARI BİRLİKTE</a:t>
            </a:r>
            <a:endParaRPr lang="en-ID" altLang="tr-TR" sz="2800" b="1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774339-1B9D-4E9C-B1CC-B3CA829CFABE}"/>
              </a:ext>
            </a:extLst>
          </p:cNvPr>
          <p:cNvSpPr txBox="1"/>
          <p:nvPr/>
        </p:nvSpPr>
        <p:spPr>
          <a:xfrm>
            <a:off x="538510" y="4286988"/>
            <a:ext cx="6352901" cy="12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"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Lütfen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maske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takın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,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mesafenizi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koruyun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ki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okulları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açıp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işimizi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yapabilelim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, 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çocuklar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okullarına</a:t>
            </a:r>
            <a:r>
              <a:rPr lang="tr-TR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kavuşsun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. </a:t>
            </a:r>
            <a:endParaRPr lang="tr-TR" b="1" dirty="0">
              <a:solidFill>
                <a:schemeClr val="bg1">
                  <a:lumMod val="95000"/>
                </a:schemeClr>
              </a:solidFill>
              <a:latin typeface="Raleway Light" panose="020B0403030101060003" pitchFamily="34" charset="-94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Çocuklarımız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ve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öğretmenlerimiz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adına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rica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 </a:t>
            </a:r>
            <a:r>
              <a:rPr lang="en-GB" b="1" dirty="0" err="1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ediyorum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Raleway Light" panose="020B0403030101060003" pitchFamily="34" charset="-94"/>
                <a:cs typeface="+mn-cs"/>
              </a:rPr>
              <a:t>."</a:t>
            </a:r>
            <a:endParaRPr lang="en-ID" b="1" dirty="0">
              <a:solidFill>
                <a:schemeClr val="bg1">
                  <a:lumMod val="95000"/>
                </a:schemeClr>
              </a:solidFill>
              <a:latin typeface="Raleway Light" panose="020B0403030101060003" pitchFamily="34" charset="-94"/>
              <a:cs typeface="+mn-cs"/>
            </a:endParaRPr>
          </a:p>
        </p:txBody>
      </p:sp>
      <p:pic>
        <p:nvPicPr>
          <p:cNvPr id="48135" name="Graphic 46">
            <a:extLst>
              <a:ext uri="{FF2B5EF4-FFF2-40B4-BE49-F238E27FC236}">
                <a16:creationId xmlns:a16="http://schemas.microsoft.com/office/drawing/2014/main" id="{3A0DC548-8CFA-4BE0-B0C6-BEDE2C1DF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409" y="413672"/>
            <a:ext cx="1347953" cy="134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6" name="Group 47">
            <a:extLst>
              <a:ext uri="{FF2B5EF4-FFF2-40B4-BE49-F238E27FC236}">
                <a16:creationId xmlns:a16="http://schemas.microsoft.com/office/drawing/2014/main" id="{C60CF516-EF52-4748-9250-41EE337D37FA}"/>
              </a:ext>
            </a:extLst>
          </p:cNvPr>
          <p:cNvGrpSpPr>
            <a:grpSpLocks/>
          </p:cNvGrpSpPr>
          <p:nvPr/>
        </p:nvGrpSpPr>
        <p:grpSpPr bwMode="auto">
          <a:xfrm>
            <a:off x="900183" y="1072169"/>
            <a:ext cx="5272088" cy="3014774"/>
            <a:chOff x="891781" y="2138187"/>
            <a:chExt cx="5272322" cy="2396836"/>
          </a:xfrm>
        </p:grpSpPr>
        <p:sp>
          <p:nvSpPr>
            <p:cNvPr id="24" name="Left Bracket 23">
              <a:extLst>
                <a:ext uri="{FF2B5EF4-FFF2-40B4-BE49-F238E27FC236}">
                  <a16:creationId xmlns:a16="http://schemas.microsoft.com/office/drawing/2014/main" id="{406CB24B-1E8C-4E41-B1B7-A3B9F7102CBC}"/>
                </a:ext>
              </a:extLst>
            </p:cNvPr>
            <p:cNvSpPr/>
            <p:nvPr/>
          </p:nvSpPr>
          <p:spPr>
            <a:xfrm>
              <a:off x="891781" y="2138187"/>
              <a:ext cx="1865396" cy="2396836"/>
            </a:xfrm>
            <a:custGeom>
              <a:avLst/>
              <a:gdLst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4" fmla="*/ 522138 w 522138"/>
                <a:gd name="connsiteY4" fmla="*/ 2382982 h 2382982"/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522138 w 1422684"/>
                <a:gd name="connsiteY3" fmla="*/ 0 h 2382982"/>
                <a:gd name="connsiteX4" fmla="*/ 522138 w 1422684"/>
                <a:gd name="connsiteY4" fmla="*/ 2382982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1422684 w 1422684"/>
                <a:gd name="connsiteY3" fmla="*/ 0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522138 w 2032284"/>
                <a:gd name="connsiteY3" fmla="*/ 0 h 2382982"/>
                <a:gd name="connsiteX4" fmla="*/ 522138 w 2032284"/>
                <a:gd name="connsiteY4" fmla="*/ 2382982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2032284 w 2032284"/>
                <a:gd name="connsiteY3" fmla="*/ 0 h 2382982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522138 w 1866030"/>
                <a:gd name="connsiteY3" fmla="*/ 13854 h 2396836"/>
                <a:gd name="connsiteX4" fmla="*/ 522138 w 1866030"/>
                <a:gd name="connsiteY4" fmla="*/ 2396836 h 2396836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1866030 w 1866030"/>
                <a:gd name="connsiteY3" fmla="*/ 0 h 23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030" h="2396836" stroke="0" extrusionOk="0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233769" y="13854"/>
                    <a:pt x="522138" y="13854"/>
                  </a:cubicBezTo>
                  <a:lnTo>
                    <a:pt x="522138" y="2396836"/>
                  </a:lnTo>
                  <a:close/>
                </a:path>
                <a:path w="1866030" h="2396836" fill="none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1577661" y="0"/>
                    <a:pt x="1866030" y="0"/>
                  </a:cubicBezTo>
                </a:path>
              </a:pathLst>
            </a:custGeom>
            <a:ln w="539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9" name="Left Bracket 23">
              <a:extLst>
                <a:ext uri="{FF2B5EF4-FFF2-40B4-BE49-F238E27FC236}">
                  <a16:creationId xmlns:a16="http://schemas.microsoft.com/office/drawing/2014/main" id="{135C0F96-3DC4-4C3D-A33E-251790808D5B}"/>
                </a:ext>
              </a:extLst>
            </p:cNvPr>
            <p:cNvSpPr/>
            <p:nvPr/>
          </p:nvSpPr>
          <p:spPr>
            <a:xfrm flipH="1">
              <a:off x="4298707" y="2138187"/>
              <a:ext cx="1865396" cy="2396836"/>
            </a:xfrm>
            <a:custGeom>
              <a:avLst/>
              <a:gdLst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4" fmla="*/ 522138 w 522138"/>
                <a:gd name="connsiteY4" fmla="*/ 2382982 h 2382982"/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522138 w 1422684"/>
                <a:gd name="connsiteY3" fmla="*/ 0 h 2382982"/>
                <a:gd name="connsiteX4" fmla="*/ 522138 w 1422684"/>
                <a:gd name="connsiteY4" fmla="*/ 2382982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1422684 w 1422684"/>
                <a:gd name="connsiteY3" fmla="*/ 0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522138 w 2032284"/>
                <a:gd name="connsiteY3" fmla="*/ 0 h 2382982"/>
                <a:gd name="connsiteX4" fmla="*/ 522138 w 2032284"/>
                <a:gd name="connsiteY4" fmla="*/ 2382982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2032284 w 2032284"/>
                <a:gd name="connsiteY3" fmla="*/ 0 h 2382982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522138 w 1866030"/>
                <a:gd name="connsiteY3" fmla="*/ 13854 h 2396836"/>
                <a:gd name="connsiteX4" fmla="*/ 522138 w 1866030"/>
                <a:gd name="connsiteY4" fmla="*/ 2396836 h 2396836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1866030 w 1866030"/>
                <a:gd name="connsiteY3" fmla="*/ 0 h 23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030" h="2396836" stroke="0" extrusionOk="0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233769" y="13854"/>
                    <a:pt x="522138" y="13854"/>
                  </a:cubicBezTo>
                  <a:lnTo>
                    <a:pt x="522138" y="2396836"/>
                  </a:lnTo>
                  <a:close/>
                </a:path>
                <a:path w="1866030" h="2396836" fill="none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1577661" y="0"/>
                    <a:pt x="1866030" y="0"/>
                  </a:cubicBezTo>
                </a:path>
              </a:pathLst>
            </a:custGeom>
            <a:ln w="539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sp>
        <p:nvSpPr>
          <p:cNvPr id="48137" name="TextBox 55">
            <a:extLst>
              <a:ext uri="{FF2B5EF4-FFF2-40B4-BE49-F238E27FC236}">
                <a16:creationId xmlns:a16="http://schemas.microsoft.com/office/drawing/2014/main" id="{6F0AD222-3111-4EBB-A6D5-50AD9E227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654050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D" altLang="tr-TR" sz="1200" b="1">
              <a:solidFill>
                <a:schemeClr val="bg1"/>
              </a:solidFill>
              <a:latin typeface="Montserrat" panose="00000500000000000000" pitchFamily="50" charset="-9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17F4CA18-DC83-4C58-856D-82617F987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02" y="1839419"/>
            <a:ext cx="55081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chemeClr val="bg1"/>
                </a:solidFill>
                <a:latin typeface="Montserrat" panose="00000500000000000000" pitchFamily="50" charset="-94"/>
              </a:rPr>
              <a:t>GAZİANTEP İL MİLLÎ EĞİTİM MÜDÜRLÜĞÜ</a:t>
            </a:r>
            <a:endParaRPr lang="en-US" altLang="tr-TR" sz="2000" b="1" dirty="0">
              <a:solidFill>
                <a:schemeClr val="bg1"/>
              </a:solidFill>
              <a:latin typeface="Montserrat" panose="00000500000000000000" pitchFamily="50" charset="-94"/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F0AFFF77-82CA-42FE-97FC-269CC0002CC8}"/>
              </a:ext>
            </a:extLst>
          </p:cNvPr>
          <p:cNvSpPr txBox="1"/>
          <p:nvPr/>
        </p:nvSpPr>
        <p:spPr>
          <a:xfrm>
            <a:off x="2291685" y="5746243"/>
            <a:ext cx="2606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400" b="1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Ziya SELÇUK</a:t>
            </a:r>
          </a:p>
          <a:p>
            <a:pPr algn="ctr" eaLnBrk="1" hangingPunct="1"/>
            <a:r>
              <a:rPr lang="tr-TR" altLang="tr-TR" sz="240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Millî Eğitim Bakanı</a:t>
            </a:r>
            <a:endParaRPr lang="en-ID" altLang="tr-TR" sz="24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1" y="194503"/>
            <a:ext cx="8019900" cy="552893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MESAFE</a:t>
            </a:r>
            <a:endParaRPr lang="tr-T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Resim Yer Tutucusu 5">
            <a:extLst>
              <a:ext uri="{FF2B5EF4-FFF2-40B4-BE49-F238E27FC236}">
                <a16:creationId xmlns:a16="http://schemas.microsoft.com/office/drawing/2014/main" id="{B8A74842-226A-4D76-A1AA-B777C330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b="11107"/>
          <a:stretch>
            <a:fillRect/>
          </a:stretch>
        </p:blipFill>
        <p:spPr bwMode="auto">
          <a:xfrm>
            <a:off x="3076136" y="1523086"/>
            <a:ext cx="3995679" cy="2081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96E9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126BD018-37D8-4BA2-BEA4-7677FCB10CA9}"/>
              </a:ext>
            </a:extLst>
          </p:cNvPr>
          <p:cNvSpPr txBox="1"/>
          <p:nvPr/>
        </p:nvSpPr>
        <p:spPr>
          <a:xfrm>
            <a:off x="8527269" y="1845892"/>
            <a:ext cx="32323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C00000"/>
                </a:solidFill>
              </a:rPr>
              <a:t>En az 1,5 metre veya 3-4 adım mesafeli olunuz.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4991B588-831B-4201-9ACF-6C9B5D6A1FFA}"/>
              </a:ext>
            </a:extLst>
          </p:cNvPr>
          <p:cNvSpPr/>
          <p:nvPr/>
        </p:nvSpPr>
        <p:spPr>
          <a:xfrm>
            <a:off x="7380250" y="2200940"/>
            <a:ext cx="1003522" cy="552893"/>
          </a:xfrm>
          <a:prstGeom prst="rightArrow">
            <a:avLst>
              <a:gd name="adj1" fmla="val 50000"/>
              <a:gd name="adj2" fmla="val 83654"/>
            </a:avLst>
          </a:prstGeom>
          <a:solidFill>
            <a:srgbClr val="DED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6EB3FD9E-8903-474D-BC52-36573613C25F}"/>
              </a:ext>
            </a:extLst>
          </p:cNvPr>
          <p:cNvSpPr/>
          <p:nvPr/>
        </p:nvSpPr>
        <p:spPr>
          <a:xfrm flipH="1">
            <a:off x="6401179" y="5006263"/>
            <a:ext cx="1147019" cy="552893"/>
          </a:xfrm>
          <a:prstGeom prst="rightArrow">
            <a:avLst>
              <a:gd name="adj1" fmla="val 50000"/>
              <a:gd name="adj2" fmla="val 83654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F1104754-8F0A-4E22-AA33-B560DB44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282" y="4734749"/>
            <a:ext cx="355471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Çocuğunuza o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kulda</a:t>
            </a:r>
            <a:r>
              <a:rPr lang="en-US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sosyal</a:t>
            </a:r>
            <a:r>
              <a:rPr lang="en-US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alanlarda</a:t>
            </a:r>
            <a:r>
              <a:rPr lang="en-US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sosyal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m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esafeye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dikkat</a:t>
            </a:r>
            <a:r>
              <a:rPr lang="en-US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400" b="1" dirty="0" err="1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etmesini</a:t>
            </a:r>
            <a:r>
              <a:rPr lang="tr-TR" altLang="tr-TR" sz="2400" b="1" dirty="0">
                <a:solidFill>
                  <a:srgbClr val="0070C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söyleyiniz.</a:t>
            </a:r>
            <a:endParaRPr lang="en-GB" altLang="tr-TR" sz="2400" b="1" dirty="0">
              <a:solidFill>
                <a:srgbClr val="0070C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AF6A5CA-7862-4D6E-B04A-124457B310BA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AD8693D4-ACFC-47BA-83AE-1007F176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132" y="1333027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4800" b="1" dirty="0">
                <a:solidFill>
                  <a:schemeClr val="accent1"/>
                </a:solidFill>
              </a:rPr>
              <a:t>1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D8693D4-ACFC-47BA-83AE-1007F176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035" y="4140492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tr-TR" altLang="ko-KR" sz="4800" b="1" dirty="0">
                <a:solidFill>
                  <a:schemeClr val="accent1"/>
                </a:solidFill>
              </a:rPr>
              <a:t>2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pic>
        <p:nvPicPr>
          <p:cNvPr id="6" name="Graphic 37">
            <a:extLst>
              <a:ext uri="{FF2B5EF4-FFF2-40B4-BE49-F238E27FC236}">
                <a16:creationId xmlns:a16="http://schemas.microsoft.com/office/drawing/2014/main" id="{7D62CAF2-A652-4CA9-91BB-8483AC7A6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38" y="91328"/>
            <a:ext cx="1042286" cy="1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66B813-84D8-4BCA-A8A8-8F372E297ECE}"/>
              </a:ext>
            </a:extLst>
          </p:cNvPr>
          <p:cNvSpPr/>
          <p:nvPr/>
        </p:nvSpPr>
        <p:spPr>
          <a:xfrm>
            <a:off x="11566481" y="6235383"/>
            <a:ext cx="525304" cy="491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12</a:t>
            </a:r>
          </a:p>
        </p:txBody>
      </p:sp>
      <p:sp>
        <p:nvSpPr>
          <p:cNvPr id="10" name="Metin kutusu 2">
            <a:extLst>
              <a:ext uri="{FF2B5EF4-FFF2-40B4-BE49-F238E27FC236}">
                <a16:creationId xmlns:a16="http://schemas.microsoft.com/office/drawing/2014/main" id="{7EB1734B-C41A-4B5D-97E1-7D00B5AC3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170" y="6432362"/>
            <a:ext cx="31677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2" name="Diyagram 11">
            <a:hlinkClick r:id="rId4" action="ppaction://hlinksldjump"/>
            <a:extLst>
              <a:ext uri="{FF2B5EF4-FFF2-40B4-BE49-F238E27FC236}">
                <a16:creationId xmlns:a16="http://schemas.microsoft.com/office/drawing/2014/main" id="{CD32AF3D-9061-4E63-8CDD-4DE965605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239826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876999F0-5D15-4F4A-B8C4-28B2F5DCD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681046"/>
              </p:ext>
            </p:extLst>
          </p:nvPr>
        </p:nvGraphicFramePr>
        <p:xfrm>
          <a:off x="-259216" y="3461658"/>
          <a:ext cx="3232341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3" name="Resim 32" descr="yer, iç mekan, tablo, oda içeren bir resim&#10;&#10;Açıklama otomatik olarak oluşturuldu">
            <a:extLst>
              <a:ext uri="{FF2B5EF4-FFF2-40B4-BE49-F238E27FC236}">
                <a16:creationId xmlns:a16="http://schemas.microsoft.com/office/drawing/2014/main" id="{8061FC8D-04B2-4CA4-80C9-64056F1AA88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t="4719" r="2314" b="21572"/>
          <a:stretch/>
        </p:blipFill>
        <p:spPr>
          <a:xfrm>
            <a:off x="7720932" y="3734443"/>
            <a:ext cx="4183587" cy="2448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764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3"/>
            <a:ext cx="8055021" cy="499523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MESAFE</a:t>
            </a:r>
            <a:endParaRPr lang="tr-T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Resim 5" descr="iç mekan, tablo, sandalye, oda içeren bir resim&#10;&#10;Açıklama otomatik olarak oluşturuldu">
            <a:extLst>
              <a:ext uri="{FF2B5EF4-FFF2-40B4-BE49-F238E27FC236}">
                <a16:creationId xmlns:a16="http://schemas.microsoft.com/office/drawing/2014/main" id="{54DE7462-BEB2-4A25-8146-19854EA3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97" y="1535012"/>
            <a:ext cx="3163349" cy="1978827"/>
          </a:xfrm>
          <a:prstGeom prst="roundRect">
            <a:avLst>
              <a:gd name="adj" fmla="val 2413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07C6C546-BB8D-437A-8654-397F74A44009}"/>
              </a:ext>
            </a:extLst>
          </p:cNvPr>
          <p:cNvSpPr txBox="1"/>
          <p:nvPr/>
        </p:nvSpPr>
        <p:spPr>
          <a:xfrm>
            <a:off x="8152482" y="2030422"/>
            <a:ext cx="34923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rgbClr val="0070C0"/>
                </a:solidFill>
              </a:rPr>
              <a:t>Öğrenciler sınıfta hep aynı sırada oturacaktır.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6D10CF9-ACBD-451C-A5FE-14F663AC2C6E}"/>
              </a:ext>
            </a:extLst>
          </p:cNvPr>
          <p:cNvSpPr txBox="1"/>
          <p:nvPr/>
        </p:nvSpPr>
        <p:spPr>
          <a:xfrm>
            <a:off x="6337055" y="4410567"/>
            <a:ext cx="53646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altLang="tr-TR" sz="24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Bahçe zeminine yerleştirilen uyarı işaretleri gibi sesli anons sistemiyle de sosyal mesafe kuralı sık sık hatırlatılacaktır. 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AD8693D4-ACFC-47BA-83AE-1007F176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879" y="2038106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tr-TR" altLang="ko-KR" sz="4800" b="1" dirty="0">
                <a:solidFill>
                  <a:schemeClr val="accent1"/>
                </a:solidFill>
              </a:rPr>
              <a:t>3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7649B28F-6CB1-4FAE-8916-C758600A5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506" y="4649101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ko-KR" sz="4800" b="1" dirty="0">
                <a:solidFill>
                  <a:schemeClr val="accent2"/>
                </a:solidFill>
              </a:rPr>
              <a:t>4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1694E7F-5600-406E-AEC9-E083CEFA59B2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E037C75-0FF1-48DB-9B0B-FBB6908E2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76" y="3982750"/>
            <a:ext cx="2307771" cy="2307771"/>
          </a:xfrm>
          <a:prstGeom prst="rect">
            <a:avLst/>
          </a:prstGeom>
        </p:spPr>
      </p:pic>
      <p:pic>
        <p:nvPicPr>
          <p:cNvPr id="8" name="Graphic 37">
            <a:extLst>
              <a:ext uri="{FF2B5EF4-FFF2-40B4-BE49-F238E27FC236}">
                <a16:creationId xmlns:a16="http://schemas.microsoft.com/office/drawing/2014/main" id="{FAEA64C4-90E5-43C6-AEAE-37159B86F4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6EB28C-9C5C-40F8-89B8-ED7F63195A73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13</a:t>
            </a:r>
          </a:p>
        </p:txBody>
      </p:sp>
      <p:sp>
        <p:nvSpPr>
          <p:cNvPr id="12" name="Metin kutusu 2">
            <a:extLst>
              <a:ext uri="{FF2B5EF4-FFF2-40B4-BE49-F238E27FC236}">
                <a16:creationId xmlns:a16="http://schemas.microsoft.com/office/drawing/2014/main" id="{6EE6F831-20E5-4E92-B14C-F29517D95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3" name="Diyagram 12">
            <a:hlinkClick r:id="rId5" action="ppaction://hlinksldjump"/>
            <a:extLst>
              <a:ext uri="{FF2B5EF4-FFF2-40B4-BE49-F238E27FC236}">
                <a16:creationId xmlns:a16="http://schemas.microsoft.com/office/drawing/2014/main" id="{E6DF19AC-473F-4337-9AA3-B9C29C509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033494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7843AD60-70DA-40C5-B645-E7F37218B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726367"/>
              </p:ext>
            </p:extLst>
          </p:nvPr>
        </p:nvGraphicFramePr>
        <p:xfrm>
          <a:off x="-259215" y="3461658"/>
          <a:ext cx="3195637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7932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4"/>
            <a:ext cx="7977912" cy="578182"/>
          </a:xfrm>
          <a:prstGeom prst="ribbon">
            <a:avLst>
              <a:gd name="adj1" fmla="val 29736"/>
              <a:gd name="adj2" fmla="val 75000"/>
            </a:avLst>
          </a:prstGeom>
          <a:solidFill>
            <a:srgbClr val="77D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HİJYEN</a:t>
            </a:r>
            <a:endParaRPr lang="tr-TR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BE21EFF7-E866-44E4-8498-EF9E37DA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772" y="1341108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4800" b="1" dirty="0">
                <a:solidFill>
                  <a:schemeClr val="accent1"/>
                </a:solidFill>
              </a:rPr>
              <a:t>1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A42AF1FA-2172-4F77-9E20-37B93161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096" y="2596559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2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C1180D44-6555-43D3-B9D6-ABE738D575F0}"/>
              </a:ext>
            </a:extLst>
          </p:cNvPr>
          <p:cNvSpPr txBox="1"/>
          <p:nvPr/>
        </p:nvSpPr>
        <p:spPr>
          <a:xfrm>
            <a:off x="2651386" y="3824709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3"/>
                </a:solidFill>
              </a:rPr>
              <a:t>3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1BD9EFAB-445E-4D03-8BEF-657BD70EF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627" y="1444622"/>
            <a:ext cx="8397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Çocuğunuza e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llerini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belirli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aralıklarla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sabun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</a:t>
            </a:r>
            <a:r>
              <a:rPr lang="en-US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ile</a:t>
            </a:r>
            <a:r>
              <a:rPr lang="tr-TR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yıkamasını</a:t>
            </a:r>
            <a:r>
              <a:rPr lang="tr-TR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veya hijyen standında ellerini dezenfekte etmesini tembihleyiniz.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E4DD341B-DA72-4A52-9593-05828EC1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611" y="2488356"/>
            <a:ext cx="403860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Bina girişindeki hijyen paspasında ayakkabıların da dezenfekte edileceğini hatırlatınız.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630B0A1-FD9D-4618-B3EB-856C9F7DFFEC}"/>
              </a:ext>
            </a:extLst>
          </p:cNvPr>
          <p:cNvSpPr txBox="1"/>
          <p:nvPr/>
        </p:nvSpPr>
        <p:spPr>
          <a:xfrm>
            <a:off x="3559627" y="3940414"/>
            <a:ext cx="3978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Koronavirüsten</a:t>
            </a:r>
            <a:r>
              <a:rPr lang="tr-TR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 dolayı a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rkadaşlarıyla</a:t>
            </a:r>
            <a:r>
              <a:rPr lang="en-US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yiyecek</a:t>
            </a:r>
            <a:r>
              <a:rPr lang="en-US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içecek</a:t>
            </a:r>
            <a:r>
              <a:rPr lang="en-US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araç</a:t>
            </a:r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gereçlerini</a:t>
            </a:r>
            <a:r>
              <a:rPr lang="en-US" altLang="tr-TR" sz="2000" b="1" dirty="0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Lato" panose="020F0502020204030203"/>
                <a:ea typeface="Lato" panose="020F0502020204030203" pitchFamily="34" charset="0"/>
                <a:cs typeface="Lato" panose="020F0502020204030203" pitchFamily="34" charset="0"/>
              </a:rPr>
              <a:t>paylaşmamasını</a:t>
            </a:r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söyleyiniz.</a:t>
            </a:r>
            <a:endParaRPr lang="en-US" altLang="tr-TR" sz="2000" b="1" dirty="0">
              <a:solidFill>
                <a:srgbClr val="0F6FC6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Resim Yer Tutucusu 7">
            <a:extLst>
              <a:ext uri="{FF2B5EF4-FFF2-40B4-BE49-F238E27FC236}">
                <a16:creationId xmlns:a16="http://schemas.microsoft.com/office/drawing/2014/main" id="{D7E7CC68-3755-4A03-BCBC-6927CE577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0" b="10590"/>
          <a:stretch>
            <a:fillRect/>
          </a:stretch>
        </p:blipFill>
        <p:spPr>
          <a:xfrm>
            <a:off x="7494814" y="2414113"/>
            <a:ext cx="4326484" cy="237811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71997E1-4AB1-435C-801A-85C8D5BD1DB3}"/>
              </a:ext>
            </a:extLst>
          </p:cNvPr>
          <p:cNvSpPr/>
          <p:nvPr/>
        </p:nvSpPr>
        <p:spPr>
          <a:xfrm>
            <a:off x="120762" y="29699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5" name="Graphic 37">
            <a:extLst>
              <a:ext uri="{FF2B5EF4-FFF2-40B4-BE49-F238E27FC236}">
                <a16:creationId xmlns:a16="http://schemas.microsoft.com/office/drawing/2014/main" id="{D1EE59D5-25C3-4318-85BB-C4538B50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649194C-B0FE-44D2-9762-C4D1DA58BFCF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14</a:t>
            </a:r>
          </a:p>
        </p:txBody>
      </p:sp>
      <p:sp>
        <p:nvSpPr>
          <p:cNvPr id="14" name="Metin kutusu 2">
            <a:extLst>
              <a:ext uri="{FF2B5EF4-FFF2-40B4-BE49-F238E27FC236}">
                <a16:creationId xmlns:a16="http://schemas.microsoft.com/office/drawing/2014/main" id="{2A32C176-EF3F-4CC2-BCE4-6AD231F33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8" name="Diyagram 17">
            <a:hlinkClick r:id="rId4" action="ppaction://hlinksldjump"/>
            <a:extLst>
              <a:ext uri="{FF2B5EF4-FFF2-40B4-BE49-F238E27FC236}">
                <a16:creationId xmlns:a16="http://schemas.microsoft.com/office/drawing/2014/main" id="{C32E4F40-A81C-4451-ABBE-DDD85DF16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113541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Diyagram 19">
            <a:extLst>
              <a:ext uri="{FF2B5EF4-FFF2-40B4-BE49-F238E27FC236}">
                <a16:creationId xmlns:a16="http://schemas.microsoft.com/office/drawing/2014/main" id="{903A77C2-7765-472F-8E55-5241B37BE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205099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7047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3"/>
            <a:ext cx="7800631" cy="56040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77DA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 Black" panose="020B0A04020102020204" pitchFamily="34" charset="0"/>
              </a:rPr>
              <a:t>OKULLARIN HİJYENİ NASIL SAĞLANACAK?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9209D20-115D-470C-AF3F-0D45D90C473E}"/>
              </a:ext>
            </a:extLst>
          </p:cNvPr>
          <p:cNvSpPr txBox="1"/>
          <p:nvPr/>
        </p:nvSpPr>
        <p:spPr>
          <a:xfrm>
            <a:off x="5611990" y="1301878"/>
            <a:ext cx="6287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0F6FC6"/>
                </a:solidFill>
              </a:rPr>
              <a:t>Okulların hijyen standartlarını geliştirmek üzere;</a:t>
            </a:r>
          </a:p>
          <a:p>
            <a:pPr algn="just"/>
            <a:r>
              <a:rPr lang="tr-TR" sz="2000" b="1" dirty="0">
                <a:solidFill>
                  <a:srgbClr val="0F6FC6"/>
                </a:solidFill>
              </a:rPr>
              <a:t>	</a:t>
            </a:r>
          </a:p>
          <a:p>
            <a:pPr algn="just"/>
            <a:r>
              <a:rPr lang="tr-TR" sz="2000" b="1" dirty="0">
                <a:solidFill>
                  <a:srgbClr val="0F6FC6"/>
                </a:solidFill>
              </a:rPr>
              <a:t>Milli Eğitim Bakanlığı (MEB) ile Sanayi ve Teknoloji Bakanlığı işbirliğinde “Eğitim Kurumlarında Hijyen Şartlarının Geliştirilmesi ve Enfeksiyonu Önleme Kontrol Kılavuzu” hazırlandı.  </a:t>
            </a:r>
          </a:p>
        </p:txBody>
      </p:sp>
      <p:pic>
        <p:nvPicPr>
          <p:cNvPr id="17" name="Resim Yer Tutucusu 7">
            <a:extLst>
              <a:ext uri="{FF2B5EF4-FFF2-40B4-BE49-F238E27FC236}">
                <a16:creationId xmlns:a16="http://schemas.microsoft.com/office/drawing/2014/main" id="{A11111AD-0E3D-4D97-970F-D9771A01FF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0" r="19872"/>
          <a:stretch>
            <a:fillRect/>
          </a:stretch>
        </p:blipFill>
        <p:spPr>
          <a:xfrm>
            <a:off x="5299111" y="3420631"/>
            <a:ext cx="5437174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Resim Yer Tutucusu 3">
            <a:extLst>
              <a:ext uri="{FF2B5EF4-FFF2-40B4-BE49-F238E27FC236}">
                <a16:creationId xmlns:a16="http://schemas.microsoft.com/office/drawing/2014/main" id="{B6B2AC0B-0853-4D17-9599-ED9F30823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0" r="20180"/>
          <a:stretch>
            <a:fillRect/>
          </a:stretch>
        </p:blipFill>
        <p:spPr>
          <a:xfrm>
            <a:off x="2803609" y="1018828"/>
            <a:ext cx="2515913" cy="241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AB14FFA-825D-4F68-B216-EFEBF5AB5F4D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07408CD2-2AB3-4E49-A13E-88F80B416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A048E3-427D-4BCF-919F-17F16907448B}"/>
              </a:ext>
            </a:extLst>
          </p:cNvPr>
          <p:cNvSpPr/>
          <p:nvPr/>
        </p:nvSpPr>
        <p:spPr>
          <a:xfrm>
            <a:off x="11597951" y="6299901"/>
            <a:ext cx="486528" cy="4265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15</a:t>
            </a:r>
          </a:p>
        </p:txBody>
      </p:sp>
      <p:sp>
        <p:nvSpPr>
          <p:cNvPr id="5" name="Metin kutusu 2">
            <a:extLst>
              <a:ext uri="{FF2B5EF4-FFF2-40B4-BE49-F238E27FC236}">
                <a16:creationId xmlns:a16="http://schemas.microsoft.com/office/drawing/2014/main" id="{D3B36A42-E51F-469A-BCB5-7075DB449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6" name="Diyagram 5">
            <a:hlinkClick r:id="rId5" action="ppaction://hlinksldjump"/>
            <a:extLst>
              <a:ext uri="{FF2B5EF4-FFF2-40B4-BE49-F238E27FC236}">
                <a16:creationId xmlns:a16="http://schemas.microsoft.com/office/drawing/2014/main" id="{D4552DDC-BED6-4B21-BB46-05C440DCB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417235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D72CB4F4-7202-44BF-BF0E-09F1F9161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71800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0003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3"/>
            <a:ext cx="7791300" cy="485981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BİLİM KURULU</a:t>
            </a: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BF8C0B1C-CB86-4BB1-959E-CEFCC6FDB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698" y="4707939"/>
            <a:ext cx="73183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Bilim Kurulu’nun tavsiye kararları neticesinde; </a:t>
            </a:r>
          </a:p>
          <a:p>
            <a:pPr algn="just"/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  <a:p>
            <a:pPr algn="just"/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 Eylül'de Bilim Kurulu tarafından tavsiye edilen sınıflarda aşamalı ve seyreltilmiş şekilde yüz yüze eğitimin de başlamasına karar verildi.</a:t>
            </a:r>
          </a:p>
          <a:p>
            <a:pPr algn="just"/>
            <a:endParaRPr lang="tr-TR" altLang="tr-TR" sz="20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822AE9E-C5C4-4309-A06D-7B6B2782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13772" y="4707939"/>
            <a:ext cx="1583418" cy="1583418"/>
          </a:xfrm>
          <a:prstGeom prst="rect">
            <a:avLst/>
          </a:prstGeom>
        </p:spPr>
      </p:pic>
      <p:pic>
        <p:nvPicPr>
          <p:cNvPr id="12" name="Resim 11" descr="perde, tablo, iç mekan, oturma içeren bir resim&#10;&#10;Açıklama otomatik olarak oluşturuldu">
            <a:extLst>
              <a:ext uri="{FF2B5EF4-FFF2-40B4-BE49-F238E27FC236}">
                <a16:creationId xmlns:a16="http://schemas.microsoft.com/office/drawing/2014/main" id="{353681E1-8030-4F1C-A63A-2460107A5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56" y="1161762"/>
            <a:ext cx="5697207" cy="3150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E61E04B-29C1-43B0-AC3B-153B70F65E1A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4" name="Graphic 37">
            <a:extLst>
              <a:ext uri="{FF2B5EF4-FFF2-40B4-BE49-F238E27FC236}">
                <a16:creationId xmlns:a16="http://schemas.microsoft.com/office/drawing/2014/main" id="{C2E66035-7EB2-47D5-AA97-8B6C48350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21EE879-141D-40B1-87B4-86862E733A2C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16</a:t>
            </a:r>
          </a:p>
        </p:txBody>
      </p:sp>
      <p:sp>
        <p:nvSpPr>
          <p:cNvPr id="7" name="Metin kutusu 2">
            <a:extLst>
              <a:ext uri="{FF2B5EF4-FFF2-40B4-BE49-F238E27FC236}">
                <a16:creationId xmlns:a16="http://schemas.microsoft.com/office/drawing/2014/main" id="{763E5A9E-D9DF-40FB-8D3E-1E72FC863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8" name="Diyagram 7">
            <a:hlinkClick r:id="rId5" action="ppaction://hlinksldjump"/>
            <a:extLst>
              <a:ext uri="{FF2B5EF4-FFF2-40B4-BE49-F238E27FC236}">
                <a16:creationId xmlns:a16="http://schemas.microsoft.com/office/drawing/2014/main" id="{8E9857AD-5F77-4911-BCE5-F26BD16DE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566748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18E58748-29CF-4261-A50F-5FFA14851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0158053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46107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09" y="194504"/>
            <a:ext cx="8055021" cy="549776"/>
          </a:xfrm>
          <a:prstGeom prst="ribbon">
            <a:avLst>
              <a:gd name="adj1" fmla="val 21667"/>
              <a:gd name="adj2" fmla="val 7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AŞAMALI VE SEYRELTİLMİŞ EĞİTİM </a:t>
            </a:r>
          </a:p>
        </p:txBody>
      </p:sp>
      <p:pic>
        <p:nvPicPr>
          <p:cNvPr id="4" name="Resim 3" descr="iç mekan, tablo, pencere, oturma içeren bir resim&#10;&#10;Açıklama otomatik olarak oluşturuldu">
            <a:extLst>
              <a:ext uri="{FF2B5EF4-FFF2-40B4-BE49-F238E27FC236}">
                <a16:creationId xmlns:a16="http://schemas.microsoft.com/office/drawing/2014/main" id="{EF7ACCFE-73F4-4D01-B358-51F4EAD7F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960" y="973367"/>
            <a:ext cx="5134866" cy="31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AE270A6C-19EF-43E7-A2B5-1CDF1ADDB4D3}"/>
              </a:ext>
            </a:extLst>
          </p:cNvPr>
          <p:cNvSpPr txBox="1"/>
          <p:nvPr/>
        </p:nvSpPr>
        <p:spPr>
          <a:xfrm>
            <a:off x="3393195" y="4457691"/>
            <a:ext cx="71168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0F6FC6"/>
                </a:solidFill>
              </a:rPr>
              <a:t>2020-2021 Eğitim-Öğretim Yılına  "aşamalı ve seyreltilmiş" bir model ile başlanması planlanmaktadır.</a:t>
            </a:r>
          </a:p>
          <a:p>
            <a:pPr algn="just"/>
            <a:r>
              <a:rPr lang="tr-TR" sz="2000" b="1" dirty="0">
                <a:solidFill>
                  <a:srgbClr val="0F6FC6"/>
                </a:solidFill>
              </a:rPr>
              <a:t>	</a:t>
            </a:r>
          </a:p>
          <a:p>
            <a:pPr algn="just"/>
            <a:r>
              <a:rPr lang="tr-TR" sz="2000" b="1" dirty="0">
                <a:solidFill>
                  <a:srgbClr val="0F6FC6"/>
                </a:solidFill>
              </a:rPr>
              <a:t>31 Ağustos 2020 tarihinde okullar uzaktan eğitimle açıldı.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7A8C742-C0DF-4F97-8147-EE0BD107DB3E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E9B4AD2A-17B7-4699-8116-BA1C2DEE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766AEB-22C2-40F8-9A5C-93C017F007DC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7DD1FAFC-FC14-4CA3-A4ED-3B5FF3D7D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7" name="Diyagram 6">
            <a:hlinkClick r:id="rId4" action="ppaction://hlinksldjump"/>
            <a:extLst>
              <a:ext uri="{FF2B5EF4-FFF2-40B4-BE49-F238E27FC236}">
                <a16:creationId xmlns:a16="http://schemas.microsoft.com/office/drawing/2014/main" id="{BBB45286-5B85-4943-A502-8339A976B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766698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77ED48D9-023C-4E46-9767-BBDD65F292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237304"/>
              </p:ext>
            </p:extLst>
          </p:nvPr>
        </p:nvGraphicFramePr>
        <p:xfrm>
          <a:off x="-259216" y="3461658"/>
          <a:ext cx="3184324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00025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4"/>
            <a:ext cx="8094545" cy="555092"/>
          </a:xfrm>
          <a:prstGeom prst="ribbon">
            <a:avLst>
              <a:gd name="adj1" fmla="val 21667"/>
              <a:gd name="adj2" fmla="val 7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AŞAMALI VE SEYRELTİLMİŞ EĞİTİM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84DF74C-CD1B-42AF-B116-4B6488170724}"/>
              </a:ext>
            </a:extLst>
          </p:cNvPr>
          <p:cNvSpPr txBox="1"/>
          <p:nvPr/>
        </p:nvSpPr>
        <p:spPr>
          <a:xfrm>
            <a:off x="6946640" y="2106954"/>
            <a:ext cx="50102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Yüz yüze eğitim alamayan öğrenciler eğitimlerine uzaktan eğitim araçlarıyla devam edecektir.</a:t>
            </a:r>
          </a:p>
          <a:p>
            <a:pPr algn="just"/>
            <a:endParaRPr lang="tr-TR" altLang="tr-TR" sz="20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tr-TR" altLang="tr-TR" sz="24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6543D50-ACCF-4CBB-9F5E-6B73059A4E9C}"/>
              </a:ext>
            </a:extLst>
          </p:cNvPr>
          <p:cNvSpPr txBox="1"/>
          <p:nvPr/>
        </p:nvSpPr>
        <p:spPr>
          <a:xfrm>
            <a:off x="3102430" y="4328763"/>
            <a:ext cx="6148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7030A0"/>
                </a:solidFill>
              </a:rPr>
              <a:t>Uzaktan eğitim araçları, kendi kademelerine uygun içerikler çerçevesinde EBA TV kanalları, kendi öğretmenleriyle yaptıkları canlı dersler ve bu derslerin devamında EBA platformu içeriğindeki etkinliklerle devam edecektir.</a:t>
            </a:r>
          </a:p>
        </p:txBody>
      </p:sp>
      <p:pic>
        <p:nvPicPr>
          <p:cNvPr id="15" name="Resim 14" descr="kişi, adam, takım, kravat içeren bir resim&#10;&#10;Açıklama otomatik olarak oluşturuldu">
            <a:extLst>
              <a:ext uri="{FF2B5EF4-FFF2-40B4-BE49-F238E27FC236}">
                <a16:creationId xmlns:a16="http://schemas.microsoft.com/office/drawing/2014/main" id="{B7DF1965-30F5-4AD1-9BDF-6CBBEA2B7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45" y="1713629"/>
            <a:ext cx="3489843" cy="2130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Resim 16" descr="çizim içeren bir resim&#10;&#10;Açıklama otomatik olarak oluşturuldu">
            <a:extLst>
              <a:ext uri="{FF2B5EF4-FFF2-40B4-BE49-F238E27FC236}">
                <a16:creationId xmlns:a16="http://schemas.microsoft.com/office/drawing/2014/main" id="{2BC8B8D2-43DF-4AAD-BA06-7B2CFB00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6513" r="19911" b="11913"/>
          <a:stretch/>
        </p:blipFill>
        <p:spPr>
          <a:xfrm>
            <a:off x="9434254" y="4198134"/>
            <a:ext cx="2434285" cy="1824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833E699-79CD-491D-B15A-66E1862E3598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BF524C5A-CB75-4343-A56D-1C51E3FD2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8AFD9D-5C66-448F-A62F-DBA08E74F359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18</a:t>
            </a:r>
          </a:p>
        </p:txBody>
      </p:sp>
      <p:sp>
        <p:nvSpPr>
          <p:cNvPr id="5" name="Metin kutusu 2">
            <a:extLst>
              <a:ext uri="{FF2B5EF4-FFF2-40B4-BE49-F238E27FC236}">
                <a16:creationId xmlns:a16="http://schemas.microsoft.com/office/drawing/2014/main" id="{CC34B6A2-4E3F-460A-A7F0-7C136611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6" name="Diyagram 5">
            <a:hlinkClick r:id="rId5" action="ppaction://hlinksldjump"/>
            <a:extLst>
              <a:ext uri="{FF2B5EF4-FFF2-40B4-BE49-F238E27FC236}">
                <a16:creationId xmlns:a16="http://schemas.microsoft.com/office/drawing/2014/main" id="{238E1510-5D5F-4161-B1EE-D0297C745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037416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7EAF918F-1A2A-45DE-9C53-DED4463CA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71800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88872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30459" y="158170"/>
            <a:ext cx="8132549" cy="591425"/>
          </a:xfrm>
          <a:prstGeom prst="ribbon">
            <a:avLst>
              <a:gd name="adj1" fmla="val 21667"/>
              <a:gd name="adj2" fmla="val 75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r>
              <a:rPr lang="tr-TR" sz="2000" b="1" dirty="0">
                <a:latin typeface="Arial Black" panose="020B0A04020102020204" pitchFamily="34" charset="0"/>
              </a:rPr>
              <a:t>ayat </a:t>
            </a: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tr-TR" sz="2000" b="1" dirty="0">
                <a:latin typeface="Arial Black" panose="020B0A04020102020204" pitchFamily="34" charset="0"/>
              </a:rPr>
              <a:t>ve </a:t>
            </a:r>
            <a:r>
              <a:rPr lang="tr-TR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  <a:r>
              <a:rPr lang="tr-TR" sz="2000" b="1" dirty="0">
                <a:latin typeface="Arial Black" panose="020B0A04020102020204" pitchFamily="34" charset="0"/>
              </a:rPr>
              <a:t>ığar KODU ile TAKİP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56E0425-6E85-442F-BE69-2B7449A1F177}"/>
              </a:ext>
            </a:extLst>
          </p:cNvPr>
          <p:cNvSpPr txBox="1"/>
          <p:nvPr/>
        </p:nvSpPr>
        <p:spPr>
          <a:xfrm>
            <a:off x="4733207" y="1417540"/>
            <a:ext cx="6548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00B050"/>
                </a:solidFill>
              </a:rPr>
              <a:t>HES kodu, kontrollü sosyal hayat kapsamında </a:t>
            </a:r>
            <a:r>
              <a:rPr lang="tr-TR" sz="2000" b="1" dirty="0" err="1">
                <a:solidFill>
                  <a:srgbClr val="00B050"/>
                </a:solidFill>
              </a:rPr>
              <a:t>koronavirüs</a:t>
            </a:r>
            <a:r>
              <a:rPr lang="tr-TR" sz="2000" b="1" dirty="0">
                <a:solidFill>
                  <a:srgbClr val="00B050"/>
                </a:solidFill>
              </a:rPr>
              <a:t> riski taşıyıp taşımadığınızı güvenli şekilde paylaşmanıza yarayan koddur. </a:t>
            </a:r>
          </a:p>
        </p:txBody>
      </p:sp>
      <p:pic>
        <p:nvPicPr>
          <p:cNvPr id="4" name="Resim 3" descr="çizim içeren bir resim&#10;&#10;Açıklama otomatik olarak oluşturuldu">
            <a:extLst>
              <a:ext uri="{FF2B5EF4-FFF2-40B4-BE49-F238E27FC236}">
                <a16:creationId xmlns:a16="http://schemas.microsoft.com/office/drawing/2014/main" id="{0AD375B6-218E-4230-8F6E-1CA933666B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547" y="1207171"/>
            <a:ext cx="1584000" cy="133155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02D7B8C0-FD30-4906-A78D-64B35E8B7EE0}"/>
              </a:ext>
            </a:extLst>
          </p:cNvPr>
          <p:cNvSpPr txBox="1"/>
          <p:nvPr/>
        </p:nvSpPr>
        <p:spPr>
          <a:xfrm>
            <a:off x="3125798" y="2907703"/>
            <a:ext cx="8603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C00000"/>
                </a:solidFill>
              </a:rPr>
              <a:t>   HES kodunuza                                            üzerinden ulaşabilirsiniz.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0D22D322-9779-4C0C-8C25-9A54C966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22558" r="8514" b="30466"/>
          <a:stretch/>
        </p:blipFill>
        <p:spPr>
          <a:xfrm>
            <a:off x="5034084" y="2674429"/>
            <a:ext cx="2268000" cy="839075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AC49B7A6-43B3-47DA-A2B8-35A792810CE2}"/>
              </a:ext>
            </a:extLst>
          </p:cNvPr>
          <p:cNvSpPr txBox="1"/>
          <p:nvPr/>
        </p:nvSpPr>
        <p:spPr>
          <a:xfrm>
            <a:off x="2893389" y="4145093"/>
            <a:ext cx="46171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Öğrenciler, öğretmenler, okulların destek personeli ve servis sürücülerine varana kadar okullarla ilgili herkesin sağlık durumu </a:t>
            </a:r>
            <a:r>
              <a:rPr lang="tr-TR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HES kodları </a:t>
            </a:r>
            <a:r>
              <a:rPr lang="tr-TR" altLang="tr-TR" sz="2000" b="1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ile takip edilecektir.</a:t>
            </a:r>
          </a:p>
        </p:txBody>
      </p:sp>
      <p:pic>
        <p:nvPicPr>
          <p:cNvPr id="21" name="Resim 20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0ED6D08-1642-4E38-ABF9-F1117A74D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994" y="3461658"/>
            <a:ext cx="4608233" cy="269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47693D7-3253-4BF5-8354-36D9640E7844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6E510392-68C8-4DEF-BBBA-5B69A0AFB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640D00E-BA0F-4C1D-8986-F55259391954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19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643FC3F8-72A0-49C0-B31D-A498D8A3A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7" name="Diyagram 6">
            <a:hlinkClick r:id="rId6" action="ppaction://hlinksldjump"/>
            <a:extLst>
              <a:ext uri="{FF2B5EF4-FFF2-40B4-BE49-F238E27FC236}">
                <a16:creationId xmlns:a16="http://schemas.microsoft.com/office/drawing/2014/main" id="{FFB84CCA-F5BC-4BB3-9324-D307DC966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91474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5EE1A671-353A-41AB-8CCE-6FC879ED0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27759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3645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3"/>
            <a:ext cx="7767974" cy="590025"/>
          </a:xfrm>
          <a:prstGeom prst="ribbon">
            <a:avLst>
              <a:gd name="adj1" fmla="val 21667"/>
              <a:gd name="adj2" fmla="val 75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 Black" panose="020B0A04020102020204" pitchFamily="34" charset="0"/>
              </a:rPr>
              <a:t>KORONAVİRÜS KONTROL KILAVUZLARI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DB4C241-38E4-49D0-AD73-5809375D3720}"/>
              </a:ext>
            </a:extLst>
          </p:cNvPr>
          <p:cNvSpPr txBox="1"/>
          <p:nvPr/>
        </p:nvSpPr>
        <p:spPr>
          <a:xfrm>
            <a:off x="3557377" y="1386387"/>
            <a:ext cx="46400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cs typeface="+mn-cs"/>
              </a:rPr>
              <a:t>Hem öğrenciler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cs typeface="+mn-cs"/>
              </a:rPr>
              <a:t>Hem öğretmenler</a:t>
            </a:r>
            <a:endParaRPr lang="en-GB" sz="20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cs typeface="+mn-cs"/>
              </a:rPr>
              <a:t>Hem de siz değerli veliler için </a:t>
            </a:r>
            <a:endParaRPr lang="id-ID" sz="20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cs typeface="+mn-cs"/>
            </a:endParaRPr>
          </a:p>
        </p:txBody>
      </p:sp>
      <p:sp>
        <p:nvSpPr>
          <p:cNvPr id="3" name="TextBox 24">
            <a:extLst>
              <a:ext uri="{FF2B5EF4-FFF2-40B4-BE49-F238E27FC236}">
                <a16:creationId xmlns:a16="http://schemas.microsoft.com/office/drawing/2014/main" id="{295888F5-6583-4E15-A901-8D2C7A70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764" y="1417574"/>
            <a:ext cx="96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2800" b="1" dirty="0">
                <a:solidFill>
                  <a:schemeClr val="accent1"/>
                </a:solidFill>
              </a:rPr>
              <a:t>01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C168C531-0A5D-40EF-9931-0046641C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670" y="1887199"/>
            <a:ext cx="96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</a:rPr>
              <a:t>02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09E429A0-7C7F-4127-8E91-C586B289120C}"/>
              </a:ext>
            </a:extLst>
          </p:cNvPr>
          <p:cNvSpPr txBox="1"/>
          <p:nvPr/>
        </p:nvSpPr>
        <p:spPr>
          <a:xfrm>
            <a:off x="2769709" y="2356824"/>
            <a:ext cx="964163" cy="523220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2800" b="1" dirty="0">
                <a:solidFill>
                  <a:schemeClr val="accent3"/>
                </a:solidFill>
              </a:rPr>
              <a:t>03</a:t>
            </a:r>
            <a:endParaRPr lang="ko-KR" altLang="en-US" sz="2800" b="1" dirty="0">
              <a:solidFill>
                <a:schemeClr val="accent3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D14709D-43CC-42D5-87EC-53CF4A419E54}"/>
              </a:ext>
            </a:extLst>
          </p:cNvPr>
          <p:cNvSpPr txBox="1"/>
          <p:nvPr/>
        </p:nvSpPr>
        <p:spPr>
          <a:xfrm>
            <a:off x="5093316" y="3225114"/>
            <a:ext cx="56322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C00000"/>
                </a:solidFill>
                <a:latin typeface="Lato" panose="020F0502020204030203" pitchFamily="34" charset="0"/>
                <a:cs typeface="+mn-cs"/>
              </a:rPr>
              <a:t>KONTROL KILAVUZU HAZIRLANDI!</a:t>
            </a:r>
            <a:endParaRPr lang="en-GB" sz="2000" b="1" dirty="0">
              <a:solidFill>
                <a:srgbClr val="C00000"/>
              </a:solidFill>
              <a:latin typeface="Lato" panose="020F0502020204030203" pitchFamily="34" charset="0"/>
              <a:cs typeface="+mn-cs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FA2B4372-E13A-4E8B-9E0D-B94A9670FF82}"/>
              </a:ext>
            </a:extLst>
          </p:cNvPr>
          <p:cNvSpPr/>
          <p:nvPr/>
        </p:nvSpPr>
        <p:spPr>
          <a:xfrm>
            <a:off x="2920050" y="3769907"/>
            <a:ext cx="9074020" cy="2444355"/>
          </a:xfrm>
          <a:prstGeom prst="rect">
            <a:avLst/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sz="2400" b="1"/>
          </a:p>
        </p:txBody>
      </p:sp>
      <p:sp>
        <p:nvSpPr>
          <p:cNvPr id="23" name="TextBox 11">
            <a:extLst>
              <a:ext uri="{FF2B5EF4-FFF2-40B4-BE49-F238E27FC236}">
                <a16:creationId xmlns:a16="http://schemas.microsoft.com/office/drawing/2014/main" id="{73133481-CD61-4C0E-BDA7-3CDBF205D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381" y="3989889"/>
            <a:ext cx="82319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chemeClr val="bg1"/>
                </a:solidFill>
                <a:latin typeface="+mn-lt"/>
              </a:rPr>
              <a:t>‘’Sürecin sistematik takibini oluşturmak amacıyla okullarımızın aynı ara yüzü görebileceği bir yazılım hazırlandı. Bu yazılımla takip ve raporlama işini kolay bir şekilde yapabileceğiz.’’</a:t>
            </a:r>
            <a:endParaRPr lang="en-ID" altLang="tr-TR" sz="2000" b="1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1852DFB6-5D0D-4AAC-A819-24209ED3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638" y="5270952"/>
            <a:ext cx="26908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400" b="1" i="1" dirty="0">
                <a:solidFill>
                  <a:srgbClr val="FFFF00"/>
                </a:solidFill>
                <a:latin typeface="+mn-lt"/>
              </a:rPr>
              <a:t>Ziya  Selçuk</a:t>
            </a:r>
          </a:p>
          <a:p>
            <a:pPr algn="ctr" eaLnBrk="1" hangingPunct="1"/>
            <a:r>
              <a:rPr lang="tr-TR" altLang="tr-TR" sz="2400" b="1" i="1" dirty="0">
                <a:solidFill>
                  <a:srgbClr val="FFFF00"/>
                </a:solidFill>
                <a:latin typeface="+mn-lt"/>
              </a:rPr>
              <a:t>Millî Eğitim Bakanı</a:t>
            </a:r>
            <a:endParaRPr lang="en-GB" altLang="tr-TR" sz="2400" b="1" i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6894E671-C580-4AAD-AE78-7F1FE7734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4" b="17362"/>
          <a:stretch/>
        </p:blipFill>
        <p:spPr>
          <a:xfrm>
            <a:off x="7601147" y="1221643"/>
            <a:ext cx="4239400" cy="2142483"/>
          </a:xfrm>
          <a:prstGeom prst="rect">
            <a:avLst/>
          </a:prstGeom>
        </p:spPr>
      </p:pic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046C9433-C01D-4725-BB06-9B20B3F3E066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316B5A67-D4E8-4A8E-A5EB-BED433D05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8F8473E-FA78-4AE4-AE05-1DD8E7C1C6C0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20</a:t>
            </a:r>
          </a:p>
        </p:txBody>
      </p:sp>
      <p:sp>
        <p:nvSpPr>
          <p:cNvPr id="12" name="Metin kutusu 2">
            <a:extLst>
              <a:ext uri="{FF2B5EF4-FFF2-40B4-BE49-F238E27FC236}">
                <a16:creationId xmlns:a16="http://schemas.microsoft.com/office/drawing/2014/main" id="{78E3D7D1-634A-4C07-B38F-F4C16FD8E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MİLLİ EĞİTİM MÜDÜRLÜĞÜ</a:t>
            </a:r>
          </a:p>
        </p:txBody>
      </p:sp>
      <p:graphicFrame>
        <p:nvGraphicFramePr>
          <p:cNvPr id="13" name="Diyagram 12">
            <a:hlinkClick r:id="rId4" action="ppaction://hlinksldjump"/>
            <a:extLst>
              <a:ext uri="{FF2B5EF4-FFF2-40B4-BE49-F238E27FC236}">
                <a16:creationId xmlns:a16="http://schemas.microsoft.com/office/drawing/2014/main" id="{A06ACD3A-4FA3-41A9-97AF-164009CFD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253013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yagram 13">
            <a:extLst>
              <a:ext uri="{FF2B5EF4-FFF2-40B4-BE49-F238E27FC236}">
                <a16:creationId xmlns:a16="http://schemas.microsoft.com/office/drawing/2014/main" id="{5E384AB5-2B95-455D-90E1-1BCB1F8753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739979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62959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78556"/>
            <a:ext cx="8131868" cy="586990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DED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OKULUM TEMİZ BELGESİ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E669EE9-0426-4116-9B2F-ADF3875121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9828" y="1829952"/>
            <a:ext cx="1873120" cy="187312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10A2881B-6C97-4A77-A080-14C50BB33C79}"/>
              </a:ext>
            </a:extLst>
          </p:cNvPr>
          <p:cNvSpPr txBox="1"/>
          <p:nvPr/>
        </p:nvSpPr>
        <p:spPr>
          <a:xfrm>
            <a:off x="3033229" y="4969333"/>
            <a:ext cx="87746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chemeClr val="accent3"/>
                </a:solidFill>
              </a:rPr>
              <a:t>Okullarda dış denetim gerçekleştirilecek ve  gerekli </a:t>
            </a:r>
            <a:r>
              <a:rPr lang="tr-TR" sz="2000" b="1" dirty="0" err="1">
                <a:solidFill>
                  <a:schemeClr val="accent3"/>
                </a:solidFill>
              </a:rPr>
              <a:t>hiyjen</a:t>
            </a:r>
            <a:r>
              <a:rPr lang="tr-TR" sz="2000" b="1" dirty="0">
                <a:solidFill>
                  <a:schemeClr val="accent3"/>
                </a:solidFill>
              </a:rPr>
              <a:t> şartlarını sağlayan okullara </a:t>
            </a:r>
            <a:r>
              <a:rPr lang="tr-TR" sz="2400" b="1" dirty="0">
                <a:solidFill>
                  <a:srgbClr val="C00000"/>
                </a:solidFill>
              </a:rPr>
              <a:t>“Okulum Temiz Belgesi” </a:t>
            </a:r>
            <a:r>
              <a:rPr lang="tr-TR" sz="2000" b="1" dirty="0">
                <a:solidFill>
                  <a:schemeClr val="accent3"/>
                </a:solidFill>
              </a:rPr>
              <a:t>verilecektir.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AC6F33E6-D80F-4AE6-965D-9CCBF3420C42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5" name="Graphic 37">
            <a:extLst>
              <a:ext uri="{FF2B5EF4-FFF2-40B4-BE49-F238E27FC236}">
                <a16:creationId xmlns:a16="http://schemas.microsoft.com/office/drawing/2014/main" id="{0BEE4B8A-9A67-4FCB-900B-2C51E6A81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F39AA61-640A-40E8-9A7D-AE93952FAA15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21</a:t>
            </a:r>
          </a:p>
        </p:txBody>
      </p:sp>
      <p:sp>
        <p:nvSpPr>
          <p:cNvPr id="7" name="Metin kutusu 2">
            <a:extLst>
              <a:ext uri="{FF2B5EF4-FFF2-40B4-BE49-F238E27FC236}">
                <a16:creationId xmlns:a16="http://schemas.microsoft.com/office/drawing/2014/main" id="{9985BE1D-000B-455F-A9AA-7988D2FD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MİLLİ EĞİTİM MÜDÜRLÜĞÜ</a:t>
            </a:r>
          </a:p>
        </p:txBody>
      </p:sp>
      <p:graphicFrame>
        <p:nvGraphicFramePr>
          <p:cNvPr id="8" name="Diyagram 7">
            <a:hlinkClick r:id="rId4" action="ppaction://hlinksldjump"/>
            <a:extLst>
              <a:ext uri="{FF2B5EF4-FFF2-40B4-BE49-F238E27FC236}">
                <a16:creationId xmlns:a16="http://schemas.microsoft.com/office/drawing/2014/main" id="{365FFB6A-B097-407C-8061-6E968F2E8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27544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Diyagram 12">
            <a:extLst>
              <a:ext uri="{FF2B5EF4-FFF2-40B4-BE49-F238E27FC236}">
                <a16:creationId xmlns:a16="http://schemas.microsoft.com/office/drawing/2014/main" id="{0419ACDD-0175-4059-AF8E-2B4BE4D6F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156623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Metin kutusu 19">
            <a:extLst>
              <a:ext uri="{FF2B5EF4-FFF2-40B4-BE49-F238E27FC236}">
                <a16:creationId xmlns:a16="http://schemas.microsoft.com/office/drawing/2014/main" id="{9765C800-EBCA-449A-8130-D0D31CEE39EC}"/>
              </a:ext>
            </a:extLst>
          </p:cNvPr>
          <p:cNvSpPr txBox="1"/>
          <p:nvPr/>
        </p:nvSpPr>
        <p:spPr>
          <a:xfrm>
            <a:off x="2897361" y="1323871"/>
            <a:ext cx="643325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rgbClr val="0F6FC6"/>
                </a:solidFill>
              </a:rPr>
              <a:t>Sanayi Bakanlığı ve TSE işbirliği ile okulların hijyen şartlarının iyileştirilmesi ve enfeksiyonun önlenmesi kapsamında;</a:t>
            </a:r>
          </a:p>
          <a:p>
            <a:pPr lvl="1" algn="just"/>
            <a:endParaRPr lang="tr-TR" sz="2000" b="1" dirty="0">
              <a:solidFill>
                <a:srgbClr val="0F6FC6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C00000"/>
                </a:solidFill>
              </a:rPr>
              <a:t>Nasıl davranacakları,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C00000"/>
                </a:solidFill>
              </a:rPr>
              <a:t>Neler yapacakları,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C00000"/>
                </a:solidFill>
              </a:rPr>
              <a:t>Sınıfların, koridorların ve ıslak zeminlerin durumu,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C00000"/>
                </a:solidFill>
              </a:rPr>
              <a:t>Servis araçlarındaki kurallar vb. </a:t>
            </a:r>
          </a:p>
          <a:p>
            <a:pPr lvl="1" algn="just"/>
            <a:endParaRPr lang="tr-TR" sz="2000" b="1" dirty="0">
              <a:solidFill>
                <a:srgbClr val="C00000"/>
              </a:solidFill>
            </a:endParaRPr>
          </a:p>
          <a:p>
            <a:pPr algn="just"/>
            <a:r>
              <a:rPr lang="tr-TR" sz="2000" b="1" dirty="0">
                <a:solidFill>
                  <a:srgbClr val="0F6FC6"/>
                </a:solidFill>
              </a:rPr>
              <a:t>konuların ayrıntılı olarak standartlaştırıldığı belgedir.</a:t>
            </a:r>
          </a:p>
          <a:p>
            <a:pPr algn="just"/>
            <a:endParaRPr lang="tr-TR" sz="2000" b="1" dirty="0">
              <a:solidFill>
                <a:srgbClr val="0F6F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7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iç mekan, tablo, oda, tavan içeren bir resim&#10;&#10;Açıklama otomatik olarak oluşturuldu">
            <a:extLst>
              <a:ext uri="{FF2B5EF4-FFF2-40B4-BE49-F238E27FC236}">
                <a16:creationId xmlns:a16="http://schemas.microsoft.com/office/drawing/2014/main" id="{65A22088-C170-4E22-A3F5-30E083C84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579E270-C91D-4638-B86C-B3333777BCC0}"/>
              </a:ext>
            </a:extLst>
          </p:cNvPr>
          <p:cNvSpPr/>
          <p:nvPr/>
        </p:nvSpPr>
        <p:spPr>
          <a:xfrm>
            <a:off x="-11113" y="0"/>
            <a:ext cx="8655051" cy="4816475"/>
          </a:xfrm>
          <a:custGeom>
            <a:avLst/>
            <a:gdLst>
              <a:gd name="connsiteX0" fmla="*/ 0 w 9109364"/>
              <a:gd name="connsiteY0" fmla="*/ 0 h 5161935"/>
              <a:gd name="connsiteX1" fmla="*/ 9105143 w 9109364"/>
              <a:gd name="connsiteY1" fmla="*/ 0 h 5161935"/>
              <a:gd name="connsiteX2" fmla="*/ 9109364 w 9109364"/>
              <a:gd name="connsiteY2" fmla="*/ 83582 h 5161935"/>
              <a:gd name="connsiteX3" fmla="*/ 9109364 w 9109364"/>
              <a:gd name="connsiteY3" fmla="*/ 3013579 h 5161935"/>
              <a:gd name="connsiteX4" fmla="*/ 6961008 w 9109364"/>
              <a:gd name="connsiteY4" fmla="*/ 5161935 h 5161935"/>
              <a:gd name="connsiteX5" fmla="*/ 0 w 9109364"/>
              <a:gd name="connsiteY5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364" h="5161935">
                <a:moveTo>
                  <a:pt x="0" y="0"/>
                </a:moveTo>
                <a:lnTo>
                  <a:pt x="9105143" y="0"/>
                </a:lnTo>
                <a:lnTo>
                  <a:pt x="9109364" y="83582"/>
                </a:lnTo>
                <a:lnTo>
                  <a:pt x="9109364" y="3013579"/>
                </a:lnTo>
                <a:cubicBezTo>
                  <a:pt x="9109364" y="4200083"/>
                  <a:pt x="8147512" y="5161935"/>
                  <a:pt x="6961008" y="5161935"/>
                </a:cubicBezTo>
                <a:lnTo>
                  <a:pt x="0" y="5161935"/>
                </a:lnTo>
                <a:close/>
              </a:path>
            </a:pathLst>
          </a:custGeom>
          <a:solidFill>
            <a:srgbClr val="66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73BADF-D891-4AF5-B253-EA539B752556}"/>
              </a:ext>
            </a:extLst>
          </p:cNvPr>
          <p:cNvSpPr/>
          <p:nvPr/>
        </p:nvSpPr>
        <p:spPr>
          <a:xfrm>
            <a:off x="0" y="0"/>
            <a:ext cx="8316913" cy="4465638"/>
          </a:xfrm>
          <a:custGeom>
            <a:avLst/>
            <a:gdLst>
              <a:gd name="connsiteX0" fmla="*/ 0 w 8253958"/>
              <a:gd name="connsiteY0" fmla="*/ 0 h 5161935"/>
              <a:gd name="connsiteX1" fmla="*/ 8249737 w 8253958"/>
              <a:gd name="connsiteY1" fmla="*/ 0 h 5161935"/>
              <a:gd name="connsiteX2" fmla="*/ 8253958 w 8253958"/>
              <a:gd name="connsiteY2" fmla="*/ 83582 h 5161935"/>
              <a:gd name="connsiteX3" fmla="*/ 8253958 w 8253958"/>
              <a:gd name="connsiteY3" fmla="*/ 3013579 h 5161935"/>
              <a:gd name="connsiteX4" fmla="*/ 6105602 w 8253958"/>
              <a:gd name="connsiteY4" fmla="*/ 5161935 h 5161935"/>
              <a:gd name="connsiteX5" fmla="*/ 0 w 8253958"/>
              <a:gd name="connsiteY5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3958" h="5161935">
                <a:moveTo>
                  <a:pt x="0" y="0"/>
                </a:moveTo>
                <a:lnTo>
                  <a:pt x="8249737" y="0"/>
                </a:lnTo>
                <a:lnTo>
                  <a:pt x="8253958" y="83582"/>
                </a:lnTo>
                <a:lnTo>
                  <a:pt x="8253958" y="3013579"/>
                </a:lnTo>
                <a:cubicBezTo>
                  <a:pt x="8253958" y="4200083"/>
                  <a:pt x="7292106" y="5161935"/>
                  <a:pt x="6105602" y="5161935"/>
                </a:cubicBezTo>
                <a:lnTo>
                  <a:pt x="0" y="516193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9158" name="TextBox 9">
            <a:extLst>
              <a:ext uri="{FF2B5EF4-FFF2-40B4-BE49-F238E27FC236}">
                <a16:creationId xmlns:a16="http://schemas.microsoft.com/office/drawing/2014/main" id="{02BB47AF-79C2-4510-8AD4-A5508392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812" y="2179877"/>
            <a:ext cx="50244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tr-TR" altLang="tr-TR" sz="4400" b="1" i="1" dirty="0">
                <a:solidFill>
                  <a:schemeClr val="bg1"/>
                </a:solidFill>
                <a:latin typeface="Raleway Black" panose="020B0A03030101060003" pitchFamily="34" charset="-94"/>
                <a:ea typeface="Roboto Black"/>
                <a:cs typeface="Roboto Black"/>
              </a:rPr>
              <a:t>VELİ</a:t>
            </a:r>
          </a:p>
          <a:p>
            <a:pPr algn="r" eaLnBrk="1" hangingPunct="1"/>
            <a:r>
              <a:rPr lang="tr-TR" altLang="tr-TR" sz="4400" b="1" i="1" dirty="0">
                <a:solidFill>
                  <a:schemeClr val="bg1"/>
                </a:solidFill>
                <a:latin typeface="Raleway Black" panose="020B0A03030101060003" pitchFamily="34" charset="-94"/>
                <a:ea typeface="Roboto Black"/>
                <a:cs typeface="Roboto Black"/>
              </a:rPr>
              <a:t>BİLGİLENDİRME</a:t>
            </a:r>
            <a:endParaRPr lang="en-ID" altLang="tr-TR" sz="4400" b="1" i="1" dirty="0">
              <a:solidFill>
                <a:schemeClr val="bg1"/>
              </a:solidFill>
              <a:latin typeface="Raleway Black" panose="020B0A03030101060003" pitchFamily="34" charset="-94"/>
              <a:ea typeface="Roboto Black"/>
              <a:cs typeface="Roboto Black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185344-C9D2-4369-9C05-0AA9AD9C1A87}"/>
              </a:ext>
            </a:extLst>
          </p:cNvPr>
          <p:cNvSpPr/>
          <p:nvPr/>
        </p:nvSpPr>
        <p:spPr>
          <a:xfrm>
            <a:off x="1195388" y="1058863"/>
            <a:ext cx="1220787" cy="1220787"/>
          </a:xfrm>
          <a:prstGeom prst="ellipse">
            <a:avLst/>
          </a:prstGeom>
          <a:solidFill>
            <a:srgbClr val="DEDE0E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181BB"/>
                </a:solidFill>
                <a:latin typeface="Montserrat" panose="00000500000000000000" pitchFamily="2" charset="0"/>
              </a:rPr>
              <a:t>01</a:t>
            </a:r>
            <a:endParaRPr lang="en-ID" sz="4000" b="1" dirty="0">
              <a:solidFill>
                <a:srgbClr val="0181BB"/>
              </a:solidFill>
              <a:latin typeface="Montserrat" panose="00000500000000000000" pitchFamily="2" charset="0"/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4687292-6E5A-42F1-BC98-BC7FFD9EC026}"/>
              </a:ext>
            </a:extLst>
          </p:cNvPr>
          <p:cNvGrpSpPr/>
          <p:nvPr/>
        </p:nvGrpSpPr>
        <p:grpSpPr>
          <a:xfrm rot="10800000">
            <a:off x="5680381" y="1127084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205B33-5DD6-4E94-AA0F-22EC8B2500A9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149FB0F-1E26-40D5-AF3E-4E8A985F51E2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F2E320-A333-4853-AFB7-DCE6829117F3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41384C-DCE0-45B0-9947-BAFE4BC4DFDD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8D200E-0CF4-42AF-98DC-3F6D02E9F55E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0526DD3-8C7F-4B4F-9544-87337354A605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id="{406AB19E-73B5-48CB-B239-739E1C27DDB5}"/>
              </a:ext>
            </a:extLst>
          </p:cNvPr>
          <p:cNvGrpSpPr/>
          <p:nvPr/>
        </p:nvGrpSpPr>
        <p:grpSpPr>
          <a:xfrm rot="16200000">
            <a:off x="1127646" y="2952021"/>
            <a:ext cx="957398" cy="890373"/>
            <a:chOff x="5829469" y="1100352"/>
            <a:chExt cx="475337" cy="442060"/>
          </a:xfrm>
          <a:solidFill>
            <a:schemeClr val="bg1">
              <a:lumMod val="85000"/>
              <a:alpha val="40000"/>
            </a:schemeClr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381392-B9A9-4410-B1CE-A575EE1FC1DC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D9B5ED-027C-42D2-943C-EB08A0F922C0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FDD76F-C51C-40B5-A872-58CA919DB37A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BA2792-3BD5-48F2-B77C-D3FC6FF81FB8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275E412-0B82-44D9-B686-9ACFF38991C5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BF20A1-4D6D-46B3-9162-8DFCBEC488A1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pic>
        <p:nvPicPr>
          <p:cNvPr id="49164" name="Resim 7">
            <a:extLst>
              <a:ext uri="{FF2B5EF4-FFF2-40B4-BE49-F238E27FC236}">
                <a16:creationId xmlns:a16="http://schemas.microsoft.com/office/drawing/2014/main" id="{61BBC87E-F86E-4F0A-9045-2995F148F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63" y="1032777"/>
            <a:ext cx="1335879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3A28EB-00FB-45F7-82CA-0033553E1A2F}"/>
              </a:ext>
            </a:extLst>
          </p:cNvPr>
          <p:cNvSpPr/>
          <p:nvPr/>
        </p:nvSpPr>
        <p:spPr>
          <a:xfrm>
            <a:off x="11509311" y="6283945"/>
            <a:ext cx="438539" cy="405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" name="Metin kutusu 3">
            <a:extLst>
              <a:ext uri="{FF2B5EF4-FFF2-40B4-BE49-F238E27FC236}">
                <a16:creationId xmlns:a16="http://schemas.microsoft.com/office/drawing/2014/main" id="{54809281-163C-4FCA-ABE6-875774FB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781" y="4397225"/>
            <a:ext cx="421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2400" b="1" i="1" dirty="0">
                <a:solidFill>
                  <a:srgbClr val="FF0000"/>
                </a:solidFill>
                <a:latin typeface="Noto Sans"/>
                <a:ea typeface="Noto Sans"/>
                <a:cs typeface="Noto Sans"/>
              </a:rPr>
              <a:t>#okullaribirlikteacacagiz</a:t>
            </a:r>
            <a:endParaRPr lang="en-US" altLang="tr-TR" sz="2400" b="1" i="1" dirty="0">
              <a:solidFill>
                <a:srgbClr val="FF0000"/>
              </a:solidFill>
              <a:latin typeface="Noto Sans"/>
              <a:ea typeface="Noto Sans"/>
              <a:cs typeface="No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09" y="162606"/>
            <a:ext cx="8055021" cy="584776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OKUL SERVİSLERİ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C6E0A13F-80B4-49A5-A73D-B1F395CCE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610" y="1478849"/>
            <a:ext cx="964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3200" b="1" dirty="0">
                <a:solidFill>
                  <a:schemeClr val="accent1"/>
                </a:solidFill>
              </a:rPr>
              <a:t>1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9F318F2C-F46E-4C80-9123-BDDD6DF7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0569" y="2464553"/>
            <a:ext cx="964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3200" b="1" dirty="0">
                <a:solidFill>
                  <a:schemeClr val="accent2"/>
                </a:solidFill>
              </a:rPr>
              <a:t>2</a:t>
            </a:r>
            <a:endParaRPr lang="ko-KR" altLang="en-US" sz="3200" b="1" dirty="0">
              <a:solidFill>
                <a:schemeClr val="accent2"/>
              </a:solidFill>
            </a:endParaRPr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BE24182D-BF4E-4D25-8413-6B6240CD42E7}"/>
              </a:ext>
            </a:extLst>
          </p:cNvPr>
          <p:cNvSpPr txBox="1"/>
          <p:nvPr/>
        </p:nvSpPr>
        <p:spPr>
          <a:xfrm>
            <a:off x="2648101" y="3368157"/>
            <a:ext cx="964163" cy="584775"/>
          </a:xfrm>
          <a:prstGeom prst="rect">
            <a:avLst/>
          </a:prstGeom>
          <a:noFill/>
        </p:spPr>
        <p:txBody>
          <a:bodyPr wrap="square"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3200" b="1" dirty="0">
                <a:solidFill>
                  <a:schemeClr val="accent3"/>
                </a:solidFill>
              </a:rPr>
              <a:t>3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658D0E8-24B5-49F0-8A62-D7C59767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200" y="1454182"/>
            <a:ext cx="36557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Servislerin giriş kapısının yanına el antiseptiği konulmalıdır.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D137359-0D52-479B-8DD6-4A38F53F49AB}"/>
              </a:ext>
            </a:extLst>
          </p:cNvPr>
          <p:cNvSpPr txBox="1"/>
          <p:nvPr/>
        </p:nvSpPr>
        <p:spPr>
          <a:xfrm>
            <a:off x="3361142" y="2437734"/>
            <a:ext cx="4191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F6FC6"/>
                </a:solidFill>
              </a:rPr>
              <a:t>Öğrencilerin her defasında aynı koltuğa oturması sağlanmalıdır.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706AB08-C0EF-44C3-8773-7F047E88C30E}"/>
              </a:ext>
            </a:extLst>
          </p:cNvPr>
          <p:cNvSpPr txBox="1"/>
          <p:nvPr/>
        </p:nvSpPr>
        <p:spPr>
          <a:xfrm>
            <a:off x="3361142" y="3346624"/>
            <a:ext cx="387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F0"/>
                </a:solidFill>
              </a:rPr>
              <a:t>Öğrenciler yolculuk boyunca maske takmalıdır.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798981-BC21-491E-BE86-F552461B77F9}"/>
              </a:ext>
            </a:extLst>
          </p:cNvPr>
          <p:cNvSpPr txBox="1"/>
          <p:nvPr/>
        </p:nvSpPr>
        <p:spPr>
          <a:xfrm>
            <a:off x="3361142" y="4390740"/>
            <a:ext cx="879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Servis şoförleri her türlü hijyen kuralına uymalıdır..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B7988F9-603F-4B67-B5E8-D25222A3904D}"/>
              </a:ext>
            </a:extLst>
          </p:cNvPr>
          <p:cNvSpPr txBox="1"/>
          <p:nvPr/>
        </p:nvSpPr>
        <p:spPr>
          <a:xfrm>
            <a:off x="3361142" y="5063128"/>
            <a:ext cx="85390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rgbClr val="92D050"/>
                </a:solidFill>
              </a:rPr>
              <a:t>Öğrenciler servise binerken ve servisten inerken sosyal mesafe (1,5 metre veya 3-4 adım) kuralına uygun davranmalıdır.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CCF05A6-8111-4270-AA0E-B23E01934FE8}"/>
              </a:ext>
            </a:extLst>
          </p:cNvPr>
          <p:cNvSpPr txBox="1"/>
          <p:nvPr/>
        </p:nvSpPr>
        <p:spPr>
          <a:xfrm>
            <a:off x="3361142" y="5842338"/>
            <a:ext cx="8684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Servise öğrenciler alınmadan önce en az 20 dakika servis havalandırılmalıdır.</a:t>
            </a:r>
          </a:p>
        </p:txBody>
      </p:sp>
      <p:sp>
        <p:nvSpPr>
          <p:cNvPr id="30" name="TextBox 36">
            <a:extLst>
              <a:ext uri="{FF2B5EF4-FFF2-40B4-BE49-F238E27FC236}">
                <a16:creationId xmlns:a16="http://schemas.microsoft.com/office/drawing/2014/main" id="{04721C42-8431-4B72-9FFB-D4243D870520}"/>
              </a:ext>
            </a:extLst>
          </p:cNvPr>
          <p:cNvSpPr txBox="1"/>
          <p:nvPr/>
        </p:nvSpPr>
        <p:spPr>
          <a:xfrm>
            <a:off x="2622198" y="4314260"/>
            <a:ext cx="958850" cy="5847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3200" b="1" dirty="0">
                <a:solidFill>
                  <a:schemeClr val="accent4"/>
                </a:solidFill>
              </a:rPr>
              <a:t>4</a:t>
            </a:r>
            <a:endParaRPr lang="ko-KR" altLang="en-US" sz="3200" b="1" dirty="0">
              <a:solidFill>
                <a:schemeClr val="accent4"/>
              </a:solidFill>
            </a:endParaRP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0EAE65A0-8377-4C82-B576-DC58C103C941}"/>
              </a:ext>
            </a:extLst>
          </p:cNvPr>
          <p:cNvSpPr txBox="1"/>
          <p:nvPr/>
        </p:nvSpPr>
        <p:spPr>
          <a:xfrm>
            <a:off x="2648101" y="5091962"/>
            <a:ext cx="958850" cy="5847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tr-TR" altLang="ko-KR" sz="3200" b="1" dirty="0">
                <a:solidFill>
                  <a:srgbClr val="92D050"/>
                </a:solidFill>
              </a:rPr>
              <a:t>5</a:t>
            </a:r>
            <a:endParaRPr lang="ko-KR" altLang="en-US" sz="3200" b="1" dirty="0">
              <a:solidFill>
                <a:srgbClr val="92D050"/>
              </a:solidFill>
            </a:endParaRP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251B93D3-5B88-49EB-BF1C-80AC1CD2740C}"/>
              </a:ext>
            </a:extLst>
          </p:cNvPr>
          <p:cNvSpPr txBox="1"/>
          <p:nvPr/>
        </p:nvSpPr>
        <p:spPr>
          <a:xfrm>
            <a:off x="2643897" y="5865290"/>
            <a:ext cx="958850" cy="584775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tr-TR" altLang="ko-KR" sz="32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ko-KR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" name="Resim 35" descr="iç mekan, oturma, adam, araba içeren bir resim&#10;&#10;Açıklama otomatik olarak oluşturuldu">
            <a:extLst>
              <a:ext uri="{FF2B5EF4-FFF2-40B4-BE49-F238E27FC236}">
                <a16:creationId xmlns:a16="http://schemas.microsoft.com/office/drawing/2014/main" id="{0A15517C-6197-462F-ADEE-DAC9B06A8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1" y="1526430"/>
            <a:ext cx="4668416" cy="262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24E3FF93-A4ED-4764-9497-863DE792AFF3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B3506D82-FE62-4743-A16F-505F0F0DB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26F3D68-08CA-4717-84C3-242788B36C8D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22</a:t>
            </a:r>
          </a:p>
        </p:txBody>
      </p:sp>
      <p:sp>
        <p:nvSpPr>
          <p:cNvPr id="5" name="Metin kutusu 2">
            <a:extLst>
              <a:ext uri="{FF2B5EF4-FFF2-40B4-BE49-F238E27FC236}">
                <a16:creationId xmlns:a16="http://schemas.microsoft.com/office/drawing/2014/main" id="{B764D1CD-4D16-4E62-8DAD-BE73E477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MİLLİ EĞİTİM MÜDÜRLÜĞÜ</a:t>
            </a:r>
          </a:p>
        </p:txBody>
      </p:sp>
      <p:graphicFrame>
        <p:nvGraphicFramePr>
          <p:cNvPr id="6" name="Diyagram 5">
            <a:hlinkClick r:id="rId4" action="ppaction://hlinksldjump"/>
            <a:extLst>
              <a:ext uri="{FF2B5EF4-FFF2-40B4-BE49-F238E27FC236}">
                <a16:creationId xmlns:a16="http://schemas.microsoft.com/office/drawing/2014/main" id="{E2A8556A-AEC4-4FD4-A882-0115D8B6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966097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yagram 6">
            <a:extLst>
              <a:ext uri="{FF2B5EF4-FFF2-40B4-BE49-F238E27FC236}">
                <a16:creationId xmlns:a16="http://schemas.microsoft.com/office/drawing/2014/main" id="{8CE718A9-C28A-4099-B67D-CFE46797B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574057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86364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4"/>
            <a:ext cx="7945255" cy="535546"/>
          </a:xfrm>
          <a:prstGeom prst="ribbon">
            <a:avLst>
              <a:gd name="adj1" fmla="val 21667"/>
              <a:gd name="adj2" fmla="val 75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‘’TEMASSIZ OYUNLAR’’</a:t>
            </a:r>
          </a:p>
        </p:txBody>
      </p:sp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FC017F85-4DC3-48E8-A539-94DB2DF11560}"/>
              </a:ext>
            </a:extLst>
          </p:cNvPr>
          <p:cNvSpPr txBox="1">
            <a:spLocks/>
          </p:cNvSpPr>
          <p:nvPr/>
        </p:nvSpPr>
        <p:spPr bwMode="auto">
          <a:xfrm>
            <a:off x="7254550" y="1345196"/>
            <a:ext cx="4562243" cy="168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Okullarda öğrencilerimizin teneffüslerde temassız oynayabileceği birçok oyunun içeriği hazırlandı.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1000"/>
              </a:spcBef>
            </a:pPr>
            <a:endParaRPr lang="tr-TR" altLang="tr-TR" sz="20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tr-TR" altLang="tr-TR" sz="20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282F93B-4704-411F-99A5-8D67A1A299BB}"/>
              </a:ext>
            </a:extLst>
          </p:cNvPr>
          <p:cNvSpPr txBox="1"/>
          <p:nvPr/>
        </p:nvSpPr>
        <p:spPr>
          <a:xfrm>
            <a:off x="3997854" y="3990783"/>
            <a:ext cx="61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18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Çocuklarımızı </a:t>
            </a:r>
            <a:r>
              <a:rPr lang="tr-TR" altLang="tr-TR" sz="18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TEMASSIZ OYUNLARA </a:t>
            </a:r>
            <a:r>
              <a:rPr lang="tr-TR" altLang="tr-TR" sz="18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yönlendirelim! </a:t>
            </a: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67D9A7C-E889-47C9-B6DD-14D73E493395}"/>
              </a:ext>
            </a:extLst>
          </p:cNvPr>
          <p:cNvSpPr txBox="1"/>
          <p:nvPr/>
        </p:nvSpPr>
        <p:spPr>
          <a:xfrm>
            <a:off x="4109426" y="4975262"/>
            <a:ext cx="5739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altLang="tr-TR" sz="20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Sesli anons sistemi ders saatinden önce ve teneffüslerde sürekli devrede olacak ve maske ile hijyen standı kullanımı tekrarlanacak.</a:t>
            </a: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624AE8F4-CBB7-40D6-AD43-6F33FE3D0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10" y="4975262"/>
            <a:ext cx="1158608" cy="1186414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B0F16B7E-AA73-4415-AF1A-4A345CB3C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44" y="4279608"/>
            <a:ext cx="2138265" cy="2138265"/>
          </a:xfrm>
          <a:prstGeom prst="rect">
            <a:avLst/>
          </a:prstGeom>
        </p:spPr>
      </p:pic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772143D-C416-4D25-8F09-70B8120E16FA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4" name="Graphic 37">
            <a:extLst>
              <a:ext uri="{FF2B5EF4-FFF2-40B4-BE49-F238E27FC236}">
                <a16:creationId xmlns:a16="http://schemas.microsoft.com/office/drawing/2014/main" id="{167B74E0-FEB8-4B2B-87E5-1EF0846E3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FC170D-F478-4605-9849-D8DFA313C0F2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23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59A1C590-9197-4C37-B21B-966313E9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MİLLİ EĞİTİM MÜDÜRLÜĞÜ</a:t>
            </a:r>
          </a:p>
        </p:txBody>
      </p:sp>
      <p:graphicFrame>
        <p:nvGraphicFramePr>
          <p:cNvPr id="12" name="Diyagram 11">
            <a:hlinkClick r:id="rId5" action="ppaction://hlinksldjump"/>
            <a:extLst>
              <a:ext uri="{FF2B5EF4-FFF2-40B4-BE49-F238E27FC236}">
                <a16:creationId xmlns:a16="http://schemas.microsoft.com/office/drawing/2014/main" id="{5F44FFFD-DDEA-4C6B-A02E-2454ECDFF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026772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5" name="Diyagram 14">
            <a:extLst>
              <a:ext uri="{FF2B5EF4-FFF2-40B4-BE49-F238E27FC236}">
                <a16:creationId xmlns:a16="http://schemas.microsoft.com/office/drawing/2014/main" id="{96672A67-976B-4DED-A077-BE6D87C31E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931478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6" name="Resim Yer Tutucusu 5">
            <a:extLst>
              <a:ext uri="{FF2B5EF4-FFF2-40B4-BE49-F238E27FC236}">
                <a16:creationId xmlns:a16="http://schemas.microsoft.com/office/drawing/2014/main" id="{7827672B-C50E-4627-AD4E-17F8D2AFBB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6522"/>
          <a:stretch>
            <a:fillRect/>
          </a:stretch>
        </p:blipFill>
        <p:spPr>
          <a:xfrm>
            <a:off x="2936422" y="1129565"/>
            <a:ext cx="4039959" cy="210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DAD5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352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>
            <a:extLst>
              <a:ext uri="{FF2B5EF4-FFF2-40B4-BE49-F238E27FC236}">
                <a16:creationId xmlns:a16="http://schemas.microsoft.com/office/drawing/2014/main" id="{624AE8F4-CBB7-40D6-AD43-6F33FE3D0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47" y="1280230"/>
            <a:ext cx="947297" cy="970032"/>
          </a:xfrm>
          <a:prstGeom prst="rect">
            <a:avLst/>
          </a:prstGeom>
        </p:spPr>
      </p:pic>
      <p:sp>
        <p:nvSpPr>
          <p:cNvPr id="3" name="TextBox 41">
            <a:extLst>
              <a:ext uri="{FF2B5EF4-FFF2-40B4-BE49-F238E27FC236}">
                <a16:creationId xmlns:a16="http://schemas.microsoft.com/office/drawing/2014/main" id="{85D0EEF5-B474-4BAC-A5CC-8508C14E3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500" y="1280230"/>
            <a:ext cx="8088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800" b="1" dirty="0">
                <a:solidFill>
                  <a:srgbClr val="0181B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DİKKAT! </a:t>
            </a:r>
          </a:p>
          <a:p>
            <a:pPr eaLnBrk="1" hangingPunct="1"/>
            <a:r>
              <a:rPr lang="tr-TR" altLang="tr-TR" sz="2800" b="1" dirty="0">
                <a:solidFill>
                  <a:srgbClr val="0181B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SEVGİLİ VELİLER, </a:t>
            </a:r>
            <a:endParaRPr lang="en-ID" altLang="tr-TR" sz="2800" b="1" dirty="0">
              <a:solidFill>
                <a:srgbClr val="0181BB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C4DF54A4-D602-4CB7-A61F-5B390BD103DA}"/>
              </a:ext>
            </a:extLst>
          </p:cNvPr>
          <p:cNvSpPr>
            <a:spLocks/>
          </p:cNvSpPr>
          <p:nvPr/>
        </p:nvSpPr>
        <p:spPr bwMode="auto">
          <a:xfrm>
            <a:off x="2753669" y="2743840"/>
            <a:ext cx="2274835" cy="707683"/>
          </a:xfrm>
          <a:custGeom>
            <a:avLst/>
            <a:gdLst>
              <a:gd name="T0" fmla="*/ 0 w 2632051"/>
              <a:gd name="T1" fmla="*/ 0 h 844469"/>
              <a:gd name="T2" fmla="*/ 0 w 2632051"/>
              <a:gd name="T3" fmla="*/ 844550 h 844469"/>
              <a:gd name="T4" fmla="*/ 2033825 w 2632051"/>
              <a:gd name="T5" fmla="*/ 844550 h 844469"/>
              <a:gd name="T6" fmla="*/ 2632075 w 2632051"/>
              <a:gd name="T7" fmla="*/ 422285 h 844469"/>
              <a:gd name="T8" fmla="*/ 2033825 w 2632051"/>
              <a:gd name="T9" fmla="*/ 0 h 84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2051"/>
              <a:gd name="T16" fmla="*/ 0 h 844469"/>
              <a:gd name="T17" fmla="*/ 2632051 w 2632051"/>
              <a:gd name="T18" fmla="*/ 844469 h 844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2051" h="844469">
                <a:moveTo>
                  <a:pt x="0" y="0"/>
                </a:moveTo>
                <a:lnTo>
                  <a:pt x="0" y="844469"/>
                </a:lnTo>
                <a:lnTo>
                  <a:pt x="2033806" y="844469"/>
                </a:lnTo>
                <a:lnTo>
                  <a:pt x="2632051" y="422244"/>
                </a:lnTo>
                <a:lnTo>
                  <a:pt x="203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DED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9" name="Freeform: Shape 28">
            <a:extLst>
              <a:ext uri="{FF2B5EF4-FFF2-40B4-BE49-F238E27FC236}">
                <a16:creationId xmlns:a16="http://schemas.microsoft.com/office/drawing/2014/main" id="{197D6BA5-DC72-4442-A356-75B33D3ED658}"/>
              </a:ext>
            </a:extLst>
          </p:cNvPr>
          <p:cNvSpPr>
            <a:spLocks/>
          </p:cNvSpPr>
          <p:nvPr/>
        </p:nvSpPr>
        <p:spPr bwMode="auto">
          <a:xfrm>
            <a:off x="5160534" y="2743840"/>
            <a:ext cx="2037278" cy="707683"/>
          </a:xfrm>
          <a:custGeom>
            <a:avLst/>
            <a:gdLst>
              <a:gd name="T0" fmla="*/ 0 w 2632051"/>
              <a:gd name="T1" fmla="*/ 0 h 844469"/>
              <a:gd name="T2" fmla="*/ 0 w 2632051"/>
              <a:gd name="T3" fmla="*/ 844550 h 844469"/>
              <a:gd name="T4" fmla="*/ 2033825 w 2632051"/>
              <a:gd name="T5" fmla="*/ 844550 h 844469"/>
              <a:gd name="T6" fmla="*/ 2632075 w 2632051"/>
              <a:gd name="T7" fmla="*/ 422285 h 844469"/>
              <a:gd name="T8" fmla="*/ 2033825 w 2632051"/>
              <a:gd name="T9" fmla="*/ 0 h 84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2051"/>
              <a:gd name="T16" fmla="*/ 0 h 844469"/>
              <a:gd name="T17" fmla="*/ 2632051 w 2632051"/>
              <a:gd name="T18" fmla="*/ 844469 h 844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2051" h="844469">
                <a:moveTo>
                  <a:pt x="0" y="0"/>
                </a:moveTo>
                <a:lnTo>
                  <a:pt x="0" y="844469"/>
                </a:lnTo>
                <a:lnTo>
                  <a:pt x="2033806" y="844469"/>
                </a:lnTo>
                <a:lnTo>
                  <a:pt x="2632051" y="422244"/>
                </a:lnTo>
                <a:lnTo>
                  <a:pt x="20338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74810A2B-0C56-4880-95A2-6E8381439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345" y="3961026"/>
            <a:ext cx="19696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Dengeli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sağlıklı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beslenmesine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uyku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düzenine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özen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gösteriniz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1600" b="1" dirty="0">
              <a:solidFill>
                <a:srgbClr val="F96E9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Freeform: Shape 32">
            <a:extLst>
              <a:ext uri="{FF2B5EF4-FFF2-40B4-BE49-F238E27FC236}">
                <a16:creationId xmlns:a16="http://schemas.microsoft.com/office/drawing/2014/main" id="{176AF60D-06A4-49EE-84AA-21E7B9159DE5}"/>
              </a:ext>
            </a:extLst>
          </p:cNvPr>
          <p:cNvSpPr>
            <a:spLocks/>
          </p:cNvSpPr>
          <p:nvPr/>
        </p:nvSpPr>
        <p:spPr bwMode="auto">
          <a:xfrm>
            <a:off x="7336634" y="2727657"/>
            <a:ext cx="2474890" cy="707683"/>
          </a:xfrm>
          <a:custGeom>
            <a:avLst/>
            <a:gdLst>
              <a:gd name="T0" fmla="*/ 0 w 2632051"/>
              <a:gd name="T1" fmla="*/ 0 h 844469"/>
              <a:gd name="T2" fmla="*/ 0 w 2632051"/>
              <a:gd name="T3" fmla="*/ 844550 h 844469"/>
              <a:gd name="T4" fmla="*/ 2033825 w 2632051"/>
              <a:gd name="T5" fmla="*/ 844550 h 844469"/>
              <a:gd name="T6" fmla="*/ 2632075 w 2632051"/>
              <a:gd name="T7" fmla="*/ 422285 h 844469"/>
              <a:gd name="T8" fmla="*/ 2033825 w 2632051"/>
              <a:gd name="T9" fmla="*/ 0 h 84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2051"/>
              <a:gd name="T16" fmla="*/ 0 h 844469"/>
              <a:gd name="T17" fmla="*/ 2632051 w 2632051"/>
              <a:gd name="T18" fmla="*/ 844469 h 844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2051" h="844469">
                <a:moveTo>
                  <a:pt x="0" y="0"/>
                </a:moveTo>
                <a:lnTo>
                  <a:pt x="0" y="844469"/>
                </a:lnTo>
                <a:lnTo>
                  <a:pt x="2033806" y="844469"/>
                </a:lnTo>
                <a:lnTo>
                  <a:pt x="2632051" y="422244"/>
                </a:lnTo>
                <a:lnTo>
                  <a:pt x="203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DEDE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6C2B20-ABD7-4B4C-B2BE-8B6D4562D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633" y="3714805"/>
            <a:ext cx="23244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Doğru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güvenilir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kaynaklardan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bilgi</a:t>
            </a:r>
            <a:r>
              <a:rPr lang="tr-TR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edinerek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salgın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hastalıklar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konusunda</a:t>
            </a:r>
            <a:r>
              <a:rPr lang="tr-TR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öğrencimizi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bilinçlendiriniz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16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Freeform: Shape 36">
            <a:extLst>
              <a:ext uri="{FF2B5EF4-FFF2-40B4-BE49-F238E27FC236}">
                <a16:creationId xmlns:a16="http://schemas.microsoft.com/office/drawing/2014/main" id="{F7E5771B-485E-4A5D-B59C-F4D93EDDF764}"/>
              </a:ext>
            </a:extLst>
          </p:cNvPr>
          <p:cNvSpPr>
            <a:spLocks/>
          </p:cNvSpPr>
          <p:nvPr/>
        </p:nvSpPr>
        <p:spPr bwMode="auto">
          <a:xfrm>
            <a:off x="9851422" y="2704988"/>
            <a:ext cx="2249004" cy="707683"/>
          </a:xfrm>
          <a:custGeom>
            <a:avLst/>
            <a:gdLst>
              <a:gd name="T0" fmla="*/ 0 w 2632051"/>
              <a:gd name="T1" fmla="*/ 0 h 844469"/>
              <a:gd name="T2" fmla="*/ 0 w 2632051"/>
              <a:gd name="T3" fmla="*/ 844550 h 844469"/>
              <a:gd name="T4" fmla="*/ 2033825 w 2632051"/>
              <a:gd name="T5" fmla="*/ 844550 h 844469"/>
              <a:gd name="T6" fmla="*/ 2632075 w 2632051"/>
              <a:gd name="T7" fmla="*/ 422285 h 844469"/>
              <a:gd name="T8" fmla="*/ 2033825 w 2632051"/>
              <a:gd name="T9" fmla="*/ 0 h 844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32051"/>
              <a:gd name="T16" fmla="*/ 0 h 844469"/>
              <a:gd name="T17" fmla="*/ 2632051 w 2632051"/>
              <a:gd name="T18" fmla="*/ 844469 h 844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32051" h="844469">
                <a:moveTo>
                  <a:pt x="0" y="0"/>
                </a:moveTo>
                <a:lnTo>
                  <a:pt x="0" y="844469"/>
                </a:lnTo>
                <a:lnTo>
                  <a:pt x="2033806" y="844469"/>
                </a:lnTo>
                <a:lnTo>
                  <a:pt x="2632051" y="422244"/>
                </a:lnTo>
                <a:lnTo>
                  <a:pt x="20338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77B29364-0284-42AF-8620-1EE0A74EE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867" y="3642174"/>
            <a:ext cx="23405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Yüksek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ateş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öksürük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başka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astalık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belirtisi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varsa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idareyi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bilgilendirerek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okuluna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göndermeyiniz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Mutlaka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</a:t>
            </a:r>
            <a:r>
              <a:rPr lang="tr-TR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sağlık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kuruluşuna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başvurunuz</a:t>
            </a:r>
            <a:r>
              <a:rPr lang="en-US" altLang="tr-TR" sz="1600" b="1" dirty="0">
                <a:solidFill>
                  <a:srgbClr val="F96E9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1600" b="1" dirty="0">
              <a:solidFill>
                <a:srgbClr val="F96E9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F05E3F33-200F-45E7-B18E-0AF60384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135" y="2866204"/>
            <a:ext cx="1911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2000" b="1" dirty="0">
                <a:solidFill>
                  <a:schemeClr val="accent1"/>
                </a:solidFill>
              </a:rPr>
              <a:t>01</a:t>
            </a:r>
            <a:r>
              <a:rPr lang="tr-TR" altLang="ko-KR" sz="2000" b="1" dirty="0">
                <a:solidFill>
                  <a:schemeClr val="accent1"/>
                </a:solidFill>
              </a:rPr>
              <a:t>. UYARINIZ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id="{DE3BF1C1-D398-402F-9252-02F009033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182" y="2851970"/>
            <a:ext cx="2300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2000" b="1" dirty="0">
                <a:solidFill>
                  <a:schemeClr val="bg1"/>
                </a:solidFill>
              </a:rPr>
              <a:t>0</a:t>
            </a:r>
            <a:r>
              <a:rPr lang="tr-TR" altLang="ko-KR" sz="2000" b="1" dirty="0">
                <a:solidFill>
                  <a:schemeClr val="bg1"/>
                </a:solidFill>
              </a:rPr>
              <a:t>2. BESLENME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FE97D06D-3CEE-43E4-80E9-03A86638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488" y="2883277"/>
            <a:ext cx="2558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2000" b="1" dirty="0">
                <a:solidFill>
                  <a:srgbClr val="0F6FC6"/>
                </a:solidFill>
              </a:rPr>
              <a:t>0</a:t>
            </a:r>
            <a:r>
              <a:rPr lang="tr-TR" altLang="ko-KR" sz="2000" b="1" dirty="0">
                <a:solidFill>
                  <a:srgbClr val="0F6FC6"/>
                </a:solidFill>
              </a:rPr>
              <a:t>3. BİLİNÇLENDİRME</a:t>
            </a:r>
            <a:endParaRPr lang="ko-KR" altLang="en-US" sz="2000" b="1" dirty="0">
              <a:solidFill>
                <a:srgbClr val="0F6FC6"/>
              </a:solidFill>
            </a:endParaRPr>
          </a:p>
        </p:txBody>
      </p:sp>
      <p:sp>
        <p:nvSpPr>
          <p:cNvPr id="59" name="TextBox 24">
            <a:extLst>
              <a:ext uri="{FF2B5EF4-FFF2-40B4-BE49-F238E27FC236}">
                <a16:creationId xmlns:a16="http://schemas.microsoft.com/office/drawing/2014/main" id="{0A69453B-F49A-4B0B-BB25-C3A91821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396" y="2866203"/>
            <a:ext cx="1911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2000" b="1" dirty="0">
                <a:solidFill>
                  <a:schemeClr val="bg1"/>
                </a:solidFill>
              </a:rPr>
              <a:t>0</a:t>
            </a:r>
            <a:r>
              <a:rPr lang="tr-TR" altLang="ko-KR" sz="2000" b="1" dirty="0">
                <a:solidFill>
                  <a:schemeClr val="bg1"/>
                </a:solidFill>
              </a:rPr>
              <a:t>4. BELİRTİ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13">
            <a:extLst>
              <a:ext uri="{FF2B5EF4-FFF2-40B4-BE49-F238E27FC236}">
                <a16:creationId xmlns:a16="http://schemas.microsoft.com/office/drawing/2014/main" id="{B8FEF2FF-343C-4831-8BE9-3566B746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11" y="3827512"/>
            <a:ext cx="22830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Bakanlığımız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yetkili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kurumlarca</a:t>
            </a:r>
            <a:endParaRPr lang="en-US" altLang="tr-TR" sz="16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yapılan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açıklamalar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kurallara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uymaları</a:t>
            </a:r>
            <a:r>
              <a:rPr lang="tr-TR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konusunda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öğrencimizi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600" b="1" dirty="0" err="1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uyarınız</a:t>
            </a:r>
            <a:r>
              <a:rPr lang="en-US" altLang="tr-TR" sz="1600" b="1" dirty="0">
                <a:solidFill>
                  <a:srgbClr val="0F6FC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1600" b="1" dirty="0">
              <a:solidFill>
                <a:srgbClr val="0F6FC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" name="Dikdörtgen 61">
            <a:extLst>
              <a:ext uri="{FF2B5EF4-FFF2-40B4-BE49-F238E27FC236}">
                <a16:creationId xmlns:a16="http://schemas.microsoft.com/office/drawing/2014/main" id="{1DDF6AB9-D39D-43BC-8381-C6D1022E3C70}"/>
              </a:ext>
            </a:extLst>
          </p:cNvPr>
          <p:cNvSpPr/>
          <p:nvPr/>
        </p:nvSpPr>
        <p:spPr>
          <a:xfrm flipH="1">
            <a:off x="5022303" y="3567894"/>
            <a:ext cx="45719" cy="2441020"/>
          </a:xfrm>
          <a:prstGeom prst="rect">
            <a:avLst/>
          </a:prstGeom>
          <a:solidFill>
            <a:srgbClr val="DEDE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Dikdörtgen 63">
            <a:extLst>
              <a:ext uri="{FF2B5EF4-FFF2-40B4-BE49-F238E27FC236}">
                <a16:creationId xmlns:a16="http://schemas.microsoft.com/office/drawing/2014/main" id="{12C1CCD7-3864-4A91-AE10-558978850AF1}"/>
              </a:ext>
            </a:extLst>
          </p:cNvPr>
          <p:cNvSpPr/>
          <p:nvPr/>
        </p:nvSpPr>
        <p:spPr>
          <a:xfrm>
            <a:off x="7242825" y="3547224"/>
            <a:ext cx="45719" cy="2461690"/>
          </a:xfrm>
          <a:prstGeom prst="rect">
            <a:avLst/>
          </a:prstGeom>
          <a:solidFill>
            <a:srgbClr val="0F6FC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Dikdörtgen 65">
            <a:extLst>
              <a:ext uri="{FF2B5EF4-FFF2-40B4-BE49-F238E27FC236}">
                <a16:creationId xmlns:a16="http://schemas.microsoft.com/office/drawing/2014/main" id="{966A82FF-C6F2-450E-9612-A21A46B46AA3}"/>
              </a:ext>
            </a:extLst>
          </p:cNvPr>
          <p:cNvSpPr/>
          <p:nvPr/>
        </p:nvSpPr>
        <p:spPr>
          <a:xfrm flipH="1">
            <a:off x="9657323" y="3431089"/>
            <a:ext cx="45719" cy="2615148"/>
          </a:xfrm>
          <a:prstGeom prst="rect">
            <a:avLst/>
          </a:prstGeom>
          <a:solidFill>
            <a:srgbClr val="DEDE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k: U Dönüşü 67">
            <a:extLst>
              <a:ext uri="{FF2B5EF4-FFF2-40B4-BE49-F238E27FC236}">
                <a16:creationId xmlns:a16="http://schemas.microsoft.com/office/drawing/2014/main" id="{EE64DE3B-5D9F-4F73-B679-7748E97FDD18}"/>
              </a:ext>
            </a:extLst>
          </p:cNvPr>
          <p:cNvSpPr/>
          <p:nvPr/>
        </p:nvSpPr>
        <p:spPr>
          <a:xfrm flipV="1">
            <a:off x="4534778" y="6089036"/>
            <a:ext cx="975049" cy="555171"/>
          </a:xfrm>
          <a:prstGeom prst="utur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0" name="Ok: U Dönüşü 69">
            <a:extLst>
              <a:ext uri="{FF2B5EF4-FFF2-40B4-BE49-F238E27FC236}">
                <a16:creationId xmlns:a16="http://schemas.microsoft.com/office/drawing/2014/main" id="{A82996BE-D6A5-45E3-895B-CDD45D7584CA}"/>
              </a:ext>
            </a:extLst>
          </p:cNvPr>
          <p:cNvSpPr/>
          <p:nvPr/>
        </p:nvSpPr>
        <p:spPr>
          <a:xfrm flipV="1">
            <a:off x="6755300" y="6086035"/>
            <a:ext cx="975049" cy="555171"/>
          </a:xfrm>
          <a:prstGeom prst="uturnArrow">
            <a:avLst/>
          </a:prstGeom>
          <a:solidFill>
            <a:srgbClr val="77DAD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2" name="Ok: U Dönüşü 71">
            <a:extLst>
              <a:ext uri="{FF2B5EF4-FFF2-40B4-BE49-F238E27FC236}">
                <a16:creationId xmlns:a16="http://schemas.microsoft.com/office/drawing/2014/main" id="{BEAAE4C8-779C-45D1-AB53-11040D26D60C}"/>
              </a:ext>
            </a:extLst>
          </p:cNvPr>
          <p:cNvSpPr/>
          <p:nvPr/>
        </p:nvSpPr>
        <p:spPr>
          <a:xfrm flipV="1">
            <a:off x="9169798" y="6010354"/>
            <a:ext cx="975049" cy="555171"/>
          </a:xfrm>
          <a:prstGeom prst="uturn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4" name="Dikdörtgen: Köşeleri Yuvarlatılmış 73">
            <a:extLst>
              <a:ext uri="{FF2B5EF4-FFF2-40B4-BE49-F238E27FC236}">
                <a16:creationId xmlns:a16="http://schemas.microsoft.com/office/drawing/2014/main" id="{512816CE-7AC6-4C15-A060-FE70234DDFD0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Şerit: Aşağı Bükülmüş 79">
            <a:extLst>
              <a:ext uri="{FF2B5EF4-FFF2-40B4-BE49-F238E27FC236}">
                <a16:creationId xmlns:a16="http://schemas.microsoft.com/office/drawing/2014/main" id="{E069BC0F-F4CE-44B3-AF8E-284EF533C69F}"/>
              </a:ext>
            </a:extLst>
          </p:cNvPr>
          <p:cNvSpPr/>
          <p:nvPr/>
        </p:nvSpPr>
        <p:spPr>
          <a:xfrm>
            <a:off x="2845270" y="161696"/>
            <a:ext cx="7894265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ÖNEMSEYELİM!</a:t>
            </a: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4" name="Graphic 37">
            <a:extLst>
              <a:ext uri="{FF2B5EF4-FFF2-40B4-BE49-F238E27FC236}">
                <a16:creationId xmlns:a16="http://schemas.microsoft.com/office/drawing/2014/main" id="{E7CFE371-BE16-467B-B731-426767F0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F186D8F-7809-446F-9367-B8CD88274888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24</a:t>
            </a:r>
          </a:p>
        </p:txBody>
      </p:sp>
      <p:sp>
        <p:nvSpPr>
          <p:cNvPr id="7" name="Metin kutusu 2">
            <a:extLst>
              <a:ext uri="{FF2B5EF4-FFF2-40B4-BE49-F238E27FC236}">
                <a16:creationId xmlns:a16="http://schemas.microsoft.com/office/drawing/2014/main" id="{9E0E4827-48A8-4B6E-95D2-31621CF1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8" name="Diyagram 7">
            <a:hlinkClick r:id="rId4" action="ppaction://hlinksldjump"/>
            <a:extLst>
              <a:ext uri="{FF2B5EF4-FFF2-40B4-BE49-F238E27FC236}">
                <a16:creationId xmlns:a16="http://schemas.microsoft.com/office/drawing/2014/main" id="{63B105C7-1B48-4965-9B1E-B0FFA291B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758880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99547F2A-ABEB-49CB-86B5-CCB137D940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380184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9145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kuş içeren bir resim&#10;&#10;Açıklama otomatik olarak oluşturuldu">
            <a:extLst>
              <a:ext uri="{FF2B5EF4-FFF2-40B4-BE49-F238E27FC236}">
                <a16:creationId xmlns:a16="http://schemas.microsoft.com/office/drawing/2014/main" id="{94D2C283-3A7E-4292-AE1C-CC377756FD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998" y="1142986"/>
            <a:ext cx="1515596" cy="15155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4D55A6A-BD61-4FBD-902A-5D0B8B080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02" y="2309327"/>
            <a:ext cx="2494455" cy="281313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5876A99B-DE68-417C-914B-BD218197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424" y="1419843"/>
            <a:ext cx="45201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tr-TR" sz="2400" b="1" dirty="0"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ÇOCUKLARIMIZIN</a:t>
            </a:r>
            <a:r>
              <a:rPr lang="tr-TR" altLang="tr-TR" sz="2400" b="1" dirty="0"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 </a:t>
            </a:r>
            <a:r>
              <a:rPr lang="en-US" altLang="tr-TR" sz="2400" b="1" dirty="0"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SAĞLIĞI İÇİN</a:t>
            </a:r>
            <a:r>
              <a:rPr lang="tr-TR" altLang="tr-TR" sz="2400" b="1" dirty="0"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 OKULA GELMEDEN ÖNCE </a:t>
            </a:r>
          </a:p>
          <a:p>
            <a:pPr algn="r"/>
            <a:r>
              <a:rPr lang="en-US" altLang="tr-TR" sz="2400" b="1" dirty="0">
                <a:solidFill>
                  <a:srgbClr val="C00000"/>
                </a:solidFill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TEMBİHLEYİNİZ!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F84BF-30F5-4325-A3C9-8726678E4A09}"/>
              </a:ext>
            </a:extLst>
          </p:cNvPr>
          <p:cNvSpPr txBox="1"/>
          <p:nvPr/>
        </p:nvSpPr>
        <p:spPr>
          <a:xfrm>
            <a:off x="5733661" y="3289834"/>
            <a:ext cx="59482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B0F0"/>
                </a:solidFill>
                <a:latin typeface="Lato" panose="020F0502020204030203" pitchFamily="34" charset="0"/>
                <a:cs typeface="+mn-cs"/>
              </a:rPr>
              <a:t>	‘’</a:t>
            </a:r>
            <a:r>
              <a:rPr lang="id-ID" sz="2000" b="1" dirty="0">
                <a:solidFill>
                  <a:srgbClr val="00B0F0"/>
                </a:solidFill>
                <a:latin typeface="Lato" panose="020F0502020204030203" pitchFamily="34" charset="0"/>
                <a:cs typeface="+mn-cs"/>
              </a:rPr>
              <a:t>Lütfen maske takın, mesafenizi koruyun ki okulları açıp işimizi yapabilelim, çocuklar okullarına kavuşsun. Çocuklarımız ve öğretmenlerimiz adına rica ediyorum."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7ED16050-4FD6-4AC2-A95A-CABC11C6E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834" y="5217075"/>
            <a:ext cx="1205544" cy="1234477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E2A68FB3-2B69-4581-A15C-8377F16C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64" y="5438157"/>
            <a:ext cx="5459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ko-KR" sz="4800" b="1" dirty="0">
                <a:solidFill>
                  <a:srgbClr val="F96E91"/>
                </a:solidFill>
              </a:rPr>
              <a:t>ÖNEMSEYELİM</a:t>
            </a:r>
            <a:endParaRPr lang="ko-KR" altLang="en-US" sz="4800" b="1" dirty="0">
              <a:solidFill>
                <a:srgbClr val="F96E9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1E533B2-3750-440F-8F51-6EAD46C59E6D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Şerit: Aşağı Bükülmüş 20">
            <a:extLst>
              <a:ext uri="{FF2B5EF4-FFF2-40B4-BE49-F238E27FC236}">
                <a16:creationId xmlns:a16="http://schemas.microsoft.com/office/drawing/2014/main" id="{159AE7A3-9121-4B5B-9799-EDE6E902E7DD}"/>
              </a:ext>
            </a:extLst>
          </p:cNvPr>
          <p:cNvSpPr/>
          <p:nvPr/>
        </p:nvSpPr>
        <p:spPr>
          <a:xfrm>
            <a:off x="2803610" y="210832"/>
            <a:ext cx="7963917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ÖNEMSEYELİM!</a:t>
            </a: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3" name="Graphic 37">
            <a:extLst>
              <a:ext uri="{FF2B5EF4-FFF2-40B4-BE49-F238E27FC236}">
                <a16:creationId xmlns:a16="http://schemas.microsoft.com/office/drawing/2014/main" id="{54A60FDD-CBB0-4CFB-89D8-C9E7B7CC9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6D482C-B091-4DB9-B8F7-E15B530F9842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25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8C6A48ED-1B4A-48B1-BEE1-FF43ADDF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7" name="Diyagram 6">
            <a:hlinkClick r:id="rId6" action="ppaction://hlinksldjump"/>
            <a:extLst>
              <a:ext uri="{FF2B5EF4-FFF2-40B4-BE49-F238E27FC236}">
                <a16:creationId xmlns:a16="http://schemas.microsoft.com/office/drawing/2014/main" id="{F71BA1FF-8118-4065-9721-790E3FAD2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876708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277B90E3-AD52-4BA1-A1F0-D9C7BB114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717265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83763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7423FE0-8B9C-4998-959C-9BD863DF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87" t="23016" r="59116" b="19206"/>
          <a:stretch/>
        </p:blipFill>
        <p:spPr>
          <a:xfrm>
            <a:off x="2638145" y="20993"/>
            <a:ext cx="5343859" cy="6783356"/>
          </a:xfrm>
          <a:prstGeom prst="rect">
            <a:avLst/>
          </a:prstGeom>
        </p:spPr>
      </p:pic>
      <p:sp>
        <p:nvSpPr>
          <p:cNvPr id="29" name="TextBox 23">
            <a:extLst>
              <a:ext uri="{FF2B5EF4-FFF2-40B4-BE49-F238E27FC236}">
                <a16:creationId xmlns:a16="http://schemas.microsoft.com/office/drawing/2014/main" id="{94431D1E-8D2E-4ADD-BA05-E32B1A9D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240" y="1562475"/>
            <a:ext cx="55804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Kronik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rahatsızlığı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bulunan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öğrencilerin</a:t>
            </a:r>
            <a:r>
              <a:rPr lang="tr-TR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kullandıkları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ilaçları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okul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idaresine</a:t>
            </a:r>
            <a:r>
              <a:rPr lang="tr-TR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ve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öğretmenlerine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bildiriniz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İlaçların</a:t>
            </a:r>
            <a:r>
              <a:rPr lang="tr-TR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çocuğunuzun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yanında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bulunmasını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sağlayınız</a:t>
            </a:r>
            <a:r>
              <a:rPr lang="en-US" altLang="tr-TR" sz="2000" b="1" dirty="0">
                <a:solidFill>
                  <a:srgbClr val="7030A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2000" b="1" dirty="0">
              <a:solidFill>
                <a:srgbClr val="7030A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5F4CFFA7-EEE7-46CB-87B9-C17B0E75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58" y="1727069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rgbClr val="7030A0"/>
                </a:solidFill>
              </a:rPr>
              <a:t>1</a:t>
            </a:r>
            <a:endParaRPr lang="ko-KR" altLang="en-US" sz="4800" b="1" dirty="0">
              <a:solidFill>
                <a:srgbClr val="7030A0"/>
              </a:solidFill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4024DDB1-5030-45EC-8081-014F2652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58" y="3136178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2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35" name="TextBox 32">
            <a:extLst>
              <a:ext uri="{FF2B5EF4-FFF2-40B4-BE49-F238E27FC236}">
                <a16:creationId xmlns:a16="http://schemas.microsoft.com/office/drawing/2014/main" id="{19903288-9F2C-4B26-9641-B3BEA43278A7}"/>
              </a:ext>
            </a:extLst>
          </p:cNvPr>
          <p:cNvSpPr txBox="1"/>
          <p:nvPr/>
        </p:nvSpPr>
        <p:spPr>
          <a:xfrm>
            <a:off x="5561158" y="4383658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3"/>
                </a:solidFill>
              </a:rPr>
              <a:t>3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81835C61-ACFB-4081-B74F-19E35743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008" y="3151289"/>
            <a:ext cx="54368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Acil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durumlar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dışında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okul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alanına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okul</a:t>
            </a:r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servisi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sınıf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bahçe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öğretmenler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odası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vb.)</a:t>
            </a:r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okul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idaresini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veya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öğretmeni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çağırmadan</a:t>
            </a:r>
            <a:r>
              <a:rPr lang="tr-TR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girmeyiniz</a:t>
            </a:r>
            <a:r>
              <a:rPr lang="en-US" altLang="tr-TR" sz="2000" b="1" dirty="0">
                <a:solidFill>
                  <a:srgbClr val="0F6FC6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2000" b="1" dirty="0">
              <a:solidFill>
                <a:srgbClr val="0F6FC6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TextBox 23">
            <a:extLst>
              <a:ext uri="{FF2B5EF4-FFF2-40B4-BE49-F238E27FC236}">
                <a16:creationId xmlns:a16="http://schemas.microsoft.com/office/drawing/2014/main" id="{A62A4456-DA1B-455F-B272-68912036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008" y="4573126"/>
            <a:ext cx="5763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Çocuğunuzun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okula</a:t>
            </a:r>
            <a:r>
              <a:rPr lang="tr-TR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h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er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gün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temiz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kıyafet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ile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gitmesini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sağlayınız</a:t>
            </a:r>
            <a:r>
              <a:rPr lang="en-US" altLang="tr-TR" sz="20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altLang="tr-TR" sz="2000" b="1" dirty="0">
              <a:solidFill>
                <a:schemeClr val="accent3">
                  <a:lumMod val="75000"/>
                </a:schemeClr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504FCAE8-6EAF-42CD-8A29-74E5EE4654B9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Şerit: Aşağı Bükülmüş 54">
            <a:extLst>
              <a:ext uri="{FF2B5EF4-FFF2-40B4-BE49-F238E27FC236}">
                <a16:creationId xmlns:a16="http://schemas.microsoft.com/office/drawing/2014/main" id="{2EE80E1A-6858-4C07-9957-BFF5B09ECA15}"/>
              </a:ext>
            </a:extLst>
          </p:cNvPr>
          <p:cNvSpPr/>
          <p:nvPr/>
        </p:nvSpPr>
        <p:spPr>
          <a:xfrm>
            <a:off x="5316279" y="210832"/>
            <a:ext cx="5264636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ÖNEMSEYELİM!</a:t>
            </a: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4" name="Graphic 37">
            <a:extLst>
              <a:ext uri="{FF2B5EF4-FFF2-40B4-BE49-F238E27FC236}">
                <a16:creationId xmlns:a16="http://schemas.microsoft.com/office/drawing/2014/main" id="{5F17F91C-73CB-4AF5-B20E-01748530C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D75C0D6-5F47-43A8-803A-6B66E1E04577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26</a:t>
            </a:r>
          </a:p>
        </p:txBody>
      </p:sp>
      <p:sp>
        <p:nvSpPr>
          <p:cNvPr id="6" name="Metin kutusu 2">
            <a:extLst>
              <a:ext uri="{FF2B5EF4-FFF2-40B4-BE49-F238E27FC236}">
                <a16:creationId xmlns:a16="http://schemas.microsoft.com/office/drawing/2014/main" id="{6B5605D1-024B-4922-9F56-5791CADC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7" name="Diyagram 6">
            <a:hlinkClick r:id="rId4" action="ppaction://hlinksldjump"/>
            <a:extLst>
              <a:ext uri="{FF2B5EF4-FFF2-40B4-BE49-F238E27FC236}">
                <a16:creationId xmlns:a16="http://schemas.microsoft.com/office/drawing/2014/main" id="{533BFA2D-CD49-4AB7-B041-B4E4F0BC0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5062387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59C56C01-B2EB-47EF-854E-EC72A6661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513443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1870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8">
            <a:extLst>
              <a:ext uri="{FF2B5EF4-FFF2-40B4-BE49-F238E27FC236}">
                <a16:creationId xmlns:a16="http://schemas.microsoft.com/office/drawing/2014/main" id="{56781506-A278-45E3-BB68-4B2220EA12C9}"/>
              </a:ext>
            </a:extLst>
          </p:cNvPr>
          <p:cNvSpPr/>
          <p:nvPr/>
        </p:nvSpPr>
        <p:spPr>
          <a:xfrm>
            <a:off x="3007298" y="1984850"/>
            <a:ext cx="1849286" cy="4215342"/>
          </a:xfrm>
          <a:prstGeom prst="roundRect">
            <a:avLst>
              <a:gd name="adj" fmla="val 24902"/>
            </a:avLst>
          </a:prstGeom>
          <a:solidFill>
            <a:schemeClr val="bg1"/>
          </a:solidFill>
          <a:ln w="25400">
            <a:solidFill>
              <a:srgbClr val="7030A0"/>
            </a:solidFill>
          </a:ln>
          <a:effectLst/>
        </p:spPr>
        <p:txBody>
          <a:bodyPr/>
          <a:lstStyle/>
          <a:p>
            <a:pPr eaLnBrk="0" hangingPunct="0">
              <a:defRPr/>
            </a:pPr>
            <a:endParaRPr lang="ko-KR" altLang="en-US" sz="1200">
              <a:cs typeface="+mn-cs"/>
            </a:endParaRPr>
          </a:p>
        </p:txBody>
      </p:sp>
      <p:sp>
        <p:nvSpPr>
          <p:cNvPr id="59" name="Right Arrow 80">
            <a:extLst>
              <a:ext uri="{FF2B5EF4-FFF2-40B4-BE49-F238E27FC236}">
                <a16:creationId xmlns:a16="http://schemas.microsoft.com/office/drawing/2014/main" id="{4949DE48-699A-4C52-B3F0-6D9317A962EA}"/>
              </a:ext>
            </a:extLst>
          </p:cNvPr>
          <p:cNvSpPr/>
          <p:nvPr/>
        </p:nvSpPr>
        <p:spPr>
          <a:xfrm>
            <a:off x="3001347" y="2195597"/>
            <a:ext cx="1270695" cy="750887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sz="2700" dirty="0"/>
          </a:p>
        </p:txBody>
      </p:sp>
      <p:sp>
        <p:nvSpPr>
          <p:cNvPr id="60" name="TextBox 25">
            <a:extLst>
              <a:ext uri="{FF2B5EF4-FFF2-40B4-BE49-F238E27FC236}">
                <a16:creationId xmlns:a16="http://schemas.microsoft.com/office/drawing/2014/main" id="{89ABE128-94C3-4005-82D5-62A268C9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348" y="2309896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1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740A8D-E816-4F2F-9136-65406FDFBD36}"/>
              </a:ext>
            </a:extLst>
          </p:cNvPr>
          <p:cNvSpPr/>
          <p:nvPr/>
        </p:nvSpPr>
        <p:spPr>
          <a:xfrm>
            <a:off x="3982423" y="2615485"/>
            <a:ext cx="750887" cy="7508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grpSp>
        <p:nvGrpSpPr>
          <p:cNvPr id="61" name="Group 50">
            <a:extLst>
              <a:ext uri="{FF2B5EF4-FFF2-40B4-BE49-F238E27FC236}">
                <a16:creationId xmlns:a16="http://schemas.microsoft.com/office/drawing/2014/main" id="{C973EAB6-556C-41C0-A7E8-5FBF924C986D}"/>
              </a:ext>
            </a:extLst>
          </p:cNvPr>
          <p:cNvGrpSpPr/>
          <p:nvPr/>
        </p:nvGrpSpPr>
        <p:grpSpPr>
          <a:xfrm>
            <a:off x="4065891" y="2729550"/>
            <a:ext cx="611569" cy="614427"/>
            <a:chOff x="9351749" y="808611"/>
            <a:chExt cx="1845856" cy="1854481"/>
          </a:xfrm>
          <a:solidFill>
            <a:schemeClr val="bg1"/>
          </a:solidFill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3032C45-49E3-40A7-8B48-E63CCE33C60D}"/>
                </a:ext>
              </a:extLst>
            </p:cNvPr>
            <p:cNvSpPr/>
            <p:nvPr/>
          </p:nvSpPr>
          <p:spPr>
            <a:xfrm>
              <a:off x="9868120" y="808611"/>
              <a:ext cx="729762" cy="7297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3" name="Freeform: Shape 52">
              <a:extLst>
                <a:ext uri="{FF2B5EF4-FFF2-40B4-BE49-F238E27FC236}">
                  <a16:creationId xmlns:a16="http://schemas.microsoft.com/office/drawing/2014/main" id="{807989F5-4646-46FB-83A3-A1219F9255DE}"/>
                </a:ext>
              </a:extLst>
            </p:cNvPr>
            <p:cNvSpPr/>
            <p:nvPr/>
          </p:nvSpPr>
          <p:spPr>
            <a:xfrm>
              <a:off x="9351749" y="1610937"/>
              <a:ext cx="1845856" cy="1052155"/>
            </a:xfrm>
            <a:custGeom>
              <a:avLst/>
              <a:gdLst>
                <a:gd name="connsiteX0" fmla="*/ 636092 w 1845856"/>
                <a:gd name="connsiteY0" fmla="*/ 0 h 1052155"/>
                <a:gd name="connsiteX1" fmla="*/ 1210166 w 1845856"/>
                <a:gd name="connsiteY1" fmla="*/ 0 h 1052155"/>
                <a:gd name="connsiteX2" fmla="*/ 1240466 w 1845856"/>
                <a:gd name="connsiteY2" fmla="*/ 6117 h 1052155"/>
                <a:gd name="connsiteX3" fmla="*/ 1255297 w 1845856"/>
                <a:gd name="connsiteY3" fmla="*/ 16117 h 1052155"/>
                <a:gd name="connsiteX4" fmla="*/ 1266430 w 1845856"/>
                <a:gd name="connsiteY4" fmla="*/ 18211 h 1052155"/>
                <a:gd name="connsiteX5" fmla="*/ 1316127 w 1845856"/>
                <a:gd name="connsiteY5" fmla="*/ 50768 h 1052155"/>
                <a:gd name="connsiteX6" fmla="*/ 1840824 w 1845856"/>
                <a:gd name="connsiteY6" fmla="*/ 568967 h 1052155"/>
                <a:gd name="connsiteX7" fmla="*/ 1845856 w 1845856"/>
                <a:gd name="connsiteY7" fmla="*/ 576444 h 1052155"/>
                <a:gd name="connsiteX8" fmla="*/ 1799009 w 1845856"/>
                <a:gd name="connsiteY8" fmla="*/ 639093 h 1052155"/>
                <a:gd name="connsiteX9" fmla="*/ 1725749 w 1845856"/>
                <a:gd name="connsiteY9" fmla="*/ 719699 h 1052155"/>
                <a:gd name="connsiteX10" fmla="*/ 1646125 w 1845856"/>
                <a:gd name="connsiteY10" fmla="*/ 792066 h 1052155"/>
                <a:gd name="connsiteX11" fmla="*/ 1630559 w 1845856"/>
                <a:gd name="connsiteY11" fmla="*/ 781868 h 1052155"/>
                <a:gd name="connsiteX12" fmla="*/ 1288010 w 1845856"/>
                <a:gd name="connsiteY12" fmla="*/ 443562 h 1052155"/>
                <a:gd name="connsiteX13" fmla="*/ 1288010 w 1845856"/>
                <a:gd name="connsiteY13" fmla="*/ 985603 h 1052155"/>
                <a:gd name="connsiteX14" fmla="*/ 1286808 w 1845856"/>
                <a:gd name="connsiteY14" fmla="*/ 991556 h 1052155"/>
                <a:gd name="connsiteX15" fmla="*/ 1260665 w 1845856"/>
                <a:gd name="connsiteY15" fmla="*/ 1001124 h 1052155"/>
                <a:gd name="connsiteX16" fmla="*/ 923128 w 1845856"/>
                <a:gd name="connsiteY16" fmla="*/ 1052155 h 1052155"/>
                <a:gd name="connsiteX17" fmla="*/ 585591 w 1845856"/>
                <a:gd name="connsiteY17" fmla="*/ 1001124 h 1052155"/>
                <a:gd name="connsiteX18" fmla="*/ 559450 w 1845856"/>
                <a:gd name="connsiteY18" fmla="*/ 991557 h 1052155"/>
                <a:gd name="connsiteX19" fmla="*/ 558248 w 1845856"/>
                <a:gd name="connsiteY19" fmla="*/ 985603 h 1052155"/>
                <a:gd name="connsiteX20" fmla="*/ 558248 w 1845856"/>
                <a:gd name="connsiteY20" fmla="*/ 442432 h 1052155"/>
                <a:gd name="connsiteX21" fmla="*/ 215697 w 1845856"/>
                <a:gd name="connsiteY21" fmla="*/ 780740 h 1052155"/>
                <a:gd name="connsiteX22" fmla="*/ 199410 w 1845856"/>
                <a:gd name="connsiteY22" fmla="*/ 791410 h 1052155"/>
                <a:gd name="connsiteX23" fmla="*/ 120507 w 1845856"/>
                <a:gd name="connsiteY23" fmla="*/ 719699 h 1052155"/>
                <a:gd name="connsiteX24" fmla="*/ 47247 w 1845856"/>
                <a:gd name="connsiteY24" fmla="*/ 639093 h 1052155"/>
                <a:gd name="connsiteX25" fmla="*/ 0 w 1845856"/>
                <a:gd name="connsiteY25" fmla="*/ 575910 h 1052155"/>
                <a:gd name="connsiteX26" fmla="*/ 5432 w 1845856"/>
                <a:gd name="connsiteY26" fmla="*/ 567839 h 1052155"/>
                <a:gd name="connsiteX27" fmla="*/ 530129 w 1845856"/>
                <a:gd name="connsiteY27" fmla="*/ 49640 h 1052155"/>
                <a:gd name="connsiteX28" fmla="*/ 579826 w 1845856"/>
                <a:gd name="connsiteY28" fmla="*/ 17083 h 1052155"/>
                <a:gd name="connsiteX29" fmla="*/ 593282 w 1845856"/>
                <a:gd name="connsiteY29" fmla="*/ 14552 h 1052155"/>
                <a:gd name="connsiteX30" fmla="*/ 605792 w 1845856"/>
                <a:gd name="connsiteY30" fmla="*/ 6117 h 1052155"/>
                <a:gd name="connsiteX31" fmla="*/ 636092 w 1845856"/>
                <a:gd name="connsiteY31" fmla="*/ 0 h 105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45856" h="1052155">
                  <a:moveTo>
                    <a:pt x="636092" y="0"/>
                  </a:moveTo>
                  <a:lnTo>
                    <a:pt x="1210166" y="0"/>
                  </a:lnTo>
                  <a:cubicBezTo>
                    <a:pt x="1220914" y="0"/>
                    <a:pt x="1231153" y="2178"/>
                    <a:pt x="1240466" y="6117"/>
                  </a:cubicBezTo>
                  <a:lnTo>
                    <a:pt x="1255297" y="16117"/>
                  </a:lnTo>
                  <a:lnTo>
                    <a:pt x="1266430" y="18211"/>
                  </a:lnTo>
                  <a:cubicBezTo>
                    <a:pt x="1284485" y="25402"/>
                    <a:pt x="1301429" y="36252"/>
                    <a:pt x="1316127" y="50768"/>
                  </a:cubicBezTo>
                  <a:cubicBezTo>
                    <a:pt x="1491026" y="223501"/>
                    <a:pt x="1665924" y="396234"/>
                    <a:pt x="1840824" y="568967"/>
                  </a:cubicBezTo>
                  <a:lnTo>
                    <a:pt x="1845856" y="576444"/>
                  </a:lnTo>
                  <a:lnTo>
                    <a:pt x="1799009" y="639093"/>
                  </a:lnTo>
                  <a:cubicBezTo>
                    <a:pt x="1775876" y="667122"/>
                    <a:pt x="1751425" y="694023"/>
                    <a:pt x="1725749" y="719699"/>
                  </a:cubicBezTo>
                  <a:lnTo>
                    <a:pt x="1646125" y="792066"/>
                  </a:lnTo>
                  <a:lnTo>
                    <a:pt x="1630559" y="781868"/>
                  </a:lnTo>
                  <a:lnTo>
                    <a:pt x="1288010" y="443562"/>
                  </a:lnTo>
                  <a:lnTo>
                    <a:pt x="1288010" y="985603"/>
                  </a:lnTo>
                  <a:lnTo>
                    <a:pt x="1286808" y="991556"/>
                  </a:lnTo>
                  <a:lnTo>
                    <a:pt x="1260665" y="1001124"/>
                  </a:lnTo>
                  <a:cubicBezTo>
                    <a:pt x="1154037" y="1034289"/>
                    <a:pt x="1040669" y="1052155"/>
                    <a:pt x="923128" y="1052155"/>
                  </a:cubicBezTo>
                  <a:cubicBezTo>
                    <a:pt x="805587" y="1052155"/>
                    <a:pt x="692219" y="1034289"/>
                    <a:pt x="585591" y="1001124"/>
                  </a:cubicBezTo>
                  <a:lnTo>
                    <a:pt x="559450" y="991557"/>
                  </a:lnTo>
                  <a:lnTo>
                    <a:pt x="558248" y="985603"/>
                  </a:lnTo>
                  <a:lnTo>
                    <a:pt x="558248" y="442432"/>
                  </a:lnTo>
                  <a:lnTo>
                    <a:pt x="215697" y="780740"/>
                  </a:lnTo>
                  <a:lnTo>
                    <a:pt x="199410" y="791410"/>
                  </a:lnTo>
                  <a:lnTo>
                    <a:pt x="120507" y="719699"/>
                  </a:lnTo>
                  <a:cubicBezTo>
                    <a:pt x="94831" y="694023"/>
                    <a:pt x="70380" y="667122"/>
                    <a:pt x="47247" y="639093"/>
                  </a:cubicBezTo>
                  <a:lnTo>
                    <a:pt x="0" y="575910"/>
                  </a:lnTo>
                  <a:lnTo>
                    <a:pt x="5432" y="567839"/>
                  </a:lnTo>
                  <a:cubicBezTo>
                    <a:pt x="180332" y="395106"/>
                    <a:pt x="355230" y="222373"/>
                    <a:pt x="530129" y="49640"/>
                  </a:cubicBezTo>
                  <a:cubicBezTo>
                    <a:pt x="544827" y="35124"/>
                    <a:pt x="561771" y="24274"/>
                    <a:pt x="579826" y="17083"/>
                  </a:cubicBezTo>
                  <a:lnTo>
                    <a:pt x="593282" y="14552"/>
                  </a:lnTo>
                  <a:lnTo>
                    <a:pt x="605792" y="6117"/>
                  </a:lnTo>
                  <a:cubicBezTo>
                    <a:pt x="615105" y="2178"/>
                    <a:pt x="625344" y="0"/>
                    <a:pt x="63609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grpSp>
          <p:nvGrpSpPr>
            <p:cNvPr id="64" name="Group 53">
              <a:extLst>
                <a:ext uri="{FF2B5EF4-FFF2-40B4-BE49-F238E27FC236}">
                  <a16:creationId xmlns:a16="http://schemas.microsoft.com/office/drawing/2014/main" id="{D115D59D-94AD-4F2D-8926-D427D0ACABE3}"/>
                </a:ext>
              </a:extLst>
            </p:cNvPr>
            <p:cNvGrpSpPr/>
            <p:nvPr/>
          </p:nvGrpSpPr>
          <p:grpSpPr>
            <a:xfrm rot="1915805">
              <a:off x="9505760" y="1217440"/>
              <a:ext cx="372272" cy="595974"/>
              <a:chOff x="10662936" y="5795084"/>
              <a:chExt cx="372272" cy="595974"/>
            </a:xfrm>
            <a:grpFill/>
          </p:grpSpPr>
          <p:sp>
            <p:nvSpPr>
              <p:cNvPr id="69" name="Freeform: Shape 58">
                <a:extLst>
                  <a:ext uri="{FF2B5EF4-FFF2-40B4-BE49-F238E27FC236}">
                    <a16:creationId xmlns:a16="http://schemas.microsoft.com/office/drawing/2014/main" id="{F16041B5-F6E7-42C0-8F65-431831ACAF50}"/>
                  </a:ext>
                </a:extLst>
              </p:cNvPr>
              <p:cNvSpPr/>
              <p:nvPr/>
            </p:nvSpPr>
            <p:spPr>
              <a:xfrm>
                <a:off x="10662936" y="6025180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Freeform: Shape 59">
                <a:extLst>
                  <a:ext uri="{FF2B5EF4-FFF2-40B4-BE49-F238E27FC236}">
                    <a16:creationId xmlns:a16="http://schemas.microsoft.com/office/drawing/2014/main" id="{59942A0A-D7FB-49E5-BB05-F100FDDA07EF}"/>
                  </a:ext>
                </a:extLst>
              </p:cNvPr>
              <p:cNvSpPr/>
              <p:nvPr/>
            </p:nvSpPr>
            <p:spPr>
              <a:xfrm>
                <a:off x="10744335" y="5795084"/>
                <a:ext cx="251392" cy="249728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Freeform: Shape 60">
                <a:extLst>
                  <a:ext uri="{FF2B5EF4-FFF2-40B4-BE49-F238E27FC236}">
                    <a16:creationId xmlns:a16="http://schemas.microsoft.com/office/drawing/2014/main" id="{CFAA37B2-B554-48A9-B8E9-2166D38EAA4C}"/>
                  </a:ext>
                </a:extLst>
              </p:cNvPr>
              <p:cNvSpPr/>
              <p:nvPr/>
            </p:nvSpPr>
            <p:spPr>
              <a:xfrm>
                <a:off x="10820817" y="6137029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5" name="Group 54">
              <a:extLst>
                <a:ext uri="{FF2B5EF4-FFF2-40B4-BE49-F238E27FC236}">
                  <a16:creationId xmlns:a16="http://schemas.microsoft.com/office/drawing/2014/main" id="{EFA1C845-A83D-41FE-AD6A-497FA978E5AB}"/>
                </a:ext>
              </a:extLst>
            </p:cNvPr>
            <p:cNvGrpSpPr/>
            <p:nvPr/>
          </p:nvGrpSpPr>
          <p:grpSpPr>
            <a:xfrm rot="20552698">
              <a:off x="10657153" y="1105087"/>
              <a:ext cx="372272" cy="693129"/>
              <a:chOff x="11519711" y="5649935"/>
              <a:chExt cx="372272" cy="693129"/>
            </a:xfrm>
            <a:grpFill/>
          </p:grpSpPr>
          <p:sp>
            <p:nvSpPr>
              <p:cNvPr id="66" name="Freeform: Shape 55">
                <a:extLst>
                  <a:ext uri="{FF2B5EF4-FFF2-40B4-BE49-F238E27FC236}">
                    <a16:creationId xmlns:a16="http://schemas.microsoft.com/office/drawing/2014/main" id="{A9C68F0E-9224-467F-B1BB-207111016071}"/>
                  </a:ext>
                </a:extLst>
              </p:cNvPr>
              <p:cNvSpPr/>
              <p:nvPr/>
            </p:nvSpPr>
            <p:spPr>
              <a:xfrm flipH="1">
                <a:off x="11524838" y="5977186"/>
                <a:ext cx="367145" cy="181304"/>
              </a:xfrm>
              <a:custGeom>
                <a:avLst/>
                <a:gdLst>
                  <a:gd name="connsiteX0" fmla="*/ 307795 w 315273"/>
                  <a:gd name="connsiteY0" fmla="*/ 9186 h 155689"/>
                  <a:gd name="connsiteX1" fmla="*/ 65929 w 315273"/>
                  <a:gd name="connsiteY1" fmla="*/ 152310 h 155689"/>
                  <a:gd name="connsiteX2" fmla="*/ 48382 w 315273"/>
                  <a:gd name="connsiteY2" fmla="*/ 148870 h 155689"/>
                  <a:gd name="connsiteX3" fmla="*/ 3656 w 315273"/>
                  <a:gd name="connsiteY3" fmla="*/ 84533 h 155689"/>
                  <a:gd name="connsiteX4" fmla="*/ 8473 w 315273"/>
                  <a:gd name="connsiteY4" fmla="*/ 71803 h 155689"/>
                  <a:gd name="connsiteX5" fmla="*/ 300914 w 315273"/>
                  <a:gd name="connsiteY5" fmla="*/ 1617 h 155689"/>
                  <a:gd name="connsiteX6" fmla="*/ 315020 w 315273"/>
                  <a:gd name="connsiteY6" fmla="*/ 1273 h 155689"/>
                  <a:gd name="connsiteX7" fmla="*/ 307795 w 315273"/>
                  <a:gd name="connsiteY7" fmla="*/ 9186 h 155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273" h="155689">
                    <a:moveTo>
                      <a:pt x="307795" y="9186"/>
                    </a:moveTo>
                    <a:cubicBezTo>
                      <a:pt x="302290" y="12283"/>
                      <a:pt x="111687" y="124786"/>
                      <a:pt x="65929" y="152310"/>
                    </a:cubicBezTo>
                    <a:cubicBezTo>
                      <a:pt x="58015" y="157127"/>
                      <a:pt x="53887" y="157471"/>
                      <a:pt x="48382" y="148870"/>
                    </a:cubicBezTo>
                    <a:cubicBezTo>
                      <a:pt x="34276" y="127195"/>
                      <a:pt x="19138" y="105520"/>
                      <a:pt x="3656" y="84533"/>
                    </a:cubicBezTo>
                    <a:cubicBezTo>
                      <a:pt x="-2537" y="75932"/>
                      <a:pt x="-817" y="73867"/>
                      <a:pt x="8473" y="71803"/>
                    </a:cubicBezTo>
                    <a:cubicBezTo>
                      <a:pt x="71089" y="57697"/>
                      <a:pt x="293345" y="3337"/>
                      <a:pt x="300914" y="1617"/>
                    </a:cubicBezTo>
                    <a:cubicBezTo>
                      <a:pt x="307795" y="-103"/>
                      <a:pt x="314676" y="-791"/>
                      <a:pt x="315020" y="1273"/>
                    </a:cubicBezTo>
                    <a:cubicBezTo>
                      <a:pt x="316052" y="3681"/>
                      <a:pt x="313988" y="5402"/>
                      <a:pt x="307795" y="9186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Freeform: Shape 56">
                <a:extLst>
                  <a:ext uri="{FF2B5EF4-FFF2-40B4-BE49-F238E27FC236}">
                    <a16:creationId xmlns:a16="http://schemas.microsoft.com/office/drawing/2014/main" id="{0D110481-454D-4B22-8693-E60CDEAA8942}"/>
                  </a:ext>
                </a:extLst>
              </p:cNvPr>
              <p:cNvSpPr/>
              <p:nvPr/>
            </p:nvSpPr>
            <p:spPr>
              <a:xfrm flipH="1">
                <a:off x="11604190" y="5649935"/>
                <a:ext cx="267908" cy="241980"/>
              </a:xfrm>
              <a:custGeom>
                <a:avLst/>
                <a:gdLst>
                  <a:gd name="connsiteX0" fmla="*/ 262853 w 268701"/>
                  <a:gd name="connsiteY0" fmla="*/ 104591 h 124366"/>
                  <a:gd name="connsiteX1" fmla="*/ 268702 w 268701"/>
                  <a:gd name="connsiteY1" fmla="*/ 108375 h 124366"/>
                  <a:gd name="connsiteX2" fmla="*/ 38189 w 268701"/>
                  <a:gd name="connsiteY2" fmla="*/ 124202 h 124366"/>
                  <a:gd name="connsiteX3" fmla="*/ 17546 w 268701"/>
                  <a:gd name="connsiteY3" fmla="*/ 93925 h 124366"/>
                  <a:gd name="connsiteX4" fmla="*/ 0 w 268701"/>
                  <a:gd name="connsiteY4" fmla="*/ 0 h 124366"/>
                  <a:gd name="connsiteX5" fmla="*/ 262853 w 268701"/>
                  <a:gd name="connsiteY5" fmla="*/ 104591 h 12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01" h="124366">
                    <a:moveTo>
                      <a:pt x="262853" y="104591"/>
                    </a:moveTo>
                    <a:cubicBezTo>
                      <a:pt x="268702" y="108375"/>
                      <a:pt x="268702" y="105279"/>
                      <a:pt x="268702" y="108375"/>
                    </a:cubicBezTo>
                    <a:cubicBezTo>
                      <a:pt x="268702" y="113192"/>
                      <a:pt x="46791" y="123857"/>
                      <a:pt x="38189" y="124202"/>
                    </a:cubicBezTo>
                    <a:cubicBezTo>
                      <a:pt x="22707" y="125234"/>
                      <a:pt x="23051" y="122137"/>
                      <a:pt x="17546" y="93925"/>
                    </a:cubicBezTo>
                    <a:cubicBezTo>
                      <a:pt x="11698" y="63305"/>
                      <a:pt x="5849" y="32341"/>
                      <a:pt x="0" y="0"/>
                    </a:cubicBezTo>
                    <a:cubicBezTo>
                      <a:pt x="26492" y="10321"/>
                      <a:pt x="242898" y="96334"/>
                      <a:pt x="262853" y="104591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Freeform: Shape 57">
                <a:extLst>
                  <a:ext uri="{FF2B5EF4-FFF2-40B4-BE49-F238E27FC236}">
                    <a16:creationId xmlns:a16="http://schemas.microsoft.com/office/drawing/2014/main" id="{C35DAB12-9362-4827-992C-ACDF4CBB5C1C}"/>
                  </a:ext>
                </a:extLst>
              </p:cNvPr>
              <p:cNvSpPr/>
              <p:nvPr/>
            </p:nvSpPr>
            <p:spPr>
              <a:xfrm flipH="1">
                <a:off x="11519711" y="6089035"/>
                <a:ext cx="214391" cy="254029"/>
              </a:xfrm>
              <a:custGeom>
                <a:avLst/>
                <a:gdLst>
                  <a:gd name="connsiteX0" fmla="*/ 48361 w 184101"/>
                  <a:gd name="connsiteY0" fmla="*/ 217624 h 218139"/>
                  <a:gd name="connsiteX1" fmla="*/ 46297 w 184101"/>
                  <a:gd name="connsiteY1" fmla="*/ 217624 h 218139"/>
                  <a:gd name="connsiteX2" fmla="*/ 1571 w 184101"/>
                  <a:gd name="connsiteY2" fmla="*/ 131956 h 218139"/>
                  <a:gd name="connsiteX3" fmla="*/ 6731 w 184101"/>
                  <a:gd name="connsiteY3" fmla="*/ 119570 h 218139"/>
                  <a:gd name="connsiteX4" fmla="*/ 113042 w 184101"/>
                  <a:gd name="connsiteY4" fmla="*/ 45944 h 218139"/>
                  <a:gd name="connsiteX5" fmla="*/ 182196 w 184101"/>
                  <a:gd name="connsiteY5" fmla="*/ 185 h 218139"/>
                  <a:gd name="connsiteX6" fmla="*/ 183916 w 184101"/>
                  <a:gd name="connsiteY6" fmla="*/ 1905 h 218139"/>
                  <a:gd name="connsiteX7" fmla="*/ 48361 w 184101"/>
                  <a:gd name="connsiteY7" fmla="*/ 217624 h 218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101" h="218139">
                    <a:moveTo>
                      <a:pt x="48361" y="217624"/>
                    </a:moveTo>
                    <a:cubicBezTo>
                      <a:pt x="47673" y="218312"/>
                      <a:pt x="46641" y="218312"/>
                      <a:pt x="46297" y="217624"/>
                    </a:cubicBezTo>
                    <a:cubicBezTo>
                      <a:pt x="30815" y="188036"/>
                      <a:pt x="16709" y="159824"/>
                      <a:pt x="1571" y="131956"/>
                    </a:cubicBezTo>
                    <a:cubicBezTo>
                      <a:pt x="-2558" y="124387"/>
                      <a:pt x="2259" y="122666"/>
                      <a:pt x="6731" y="119570"/>
                    </a:cubicBezTo>
                    <a:cubicBezTo>
                      <a:pt x="42168" y="95143"/>
                      <a:pt x="77605" y="70371"/>
                      <a:pt x="113042" y="45944"/>
                    </a:cubicBezTo>
                    <a:cubicBezTo>
                      <a:pt x="135750" y="30462"/>
                      <a:pt x="158457" y="14635"/>
                      <a:pt x="182196" y="185"/>
                    </a:cubicBezTo>
                    <a:cubicBezTo>
                      <a:pt x="183228" y="-503"/>
                      <a:pt x="184605" y="873"/>
                      <a:pt x="183916" y="1905"/>
                    </a:cubicBezTo>
                    <a:cubicBezTo>
                      <a:pt x="139190" y="73123"/>
                      <a:pt x="94120" y="144342"/>
                      <a:pt x="48361" y="217624"/>
                    </a:cubicBezTo>
                    <a:close/>
                  </a:path>
                </a:pathLst>
              </a:custGeom>
              <a:grpFill/>
              <a:ln w="342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6" name="TextBox 23">
            <a:extLst>
              <a:ext uri="{FF2B5EF4-FFF2-40B4-BE49-F238E27FC236}">
                <a16:creationId xmlns:a16="http://schemas.microsoft.com/office/drawing/2014/main" id="{DB7E403F-8ACE-4902-B2AE-0D5E586A9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678" y="4155859"/>
            <a:ext cx="2004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20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Maskenizi mutlaka takınız!</a:t>
            </a:r>
            <a:endParaRPr lang="en-US" altLang="tr-TR" sz="2000" b="1" dirty="0">
              <a:solidFill>
                <a:srgbClr val="7030A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8378BC0-8851-4B25-B53E-F0C611FD6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3970" y="1984848"/>
            <a:ext cx="2048264" cy="4215342"/>
          </a:xfrm>
          <a:prstGeom prst="roundRect">
            <a:avLst>
              <a:gd name="adj" fmla="val 2420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 sz="2700"/>
          </a:p>
        </p:txBody>
      </p:sp>
      <p:sp>
        <p:nvSpPr>
          <p:cNvPr id="75" name="Right Arrow 6">
            <a:extLst>
              <a:ext uri="{FF2B5EF4-FFF2-40B4-BE49-F238E27FC236}">
                <a16:creationId xmlns:a16="http://schemas.microsoft.com/office/drawing/2014/main" id="{620F8608-59D9-4DDF-9B04-E21993C578D8}"/>
              </a:ext>
            </a:extLst>
          </p:cNvPr>
          <p:cNvSpPr/>
          <p:nvPr/>
        </p:nvSpPr>
        <p:spPr>
          <a:xfrm>
            <a:off x="5175581" y="2194241"/>
            <a:ext cx="1477963" cy="863600"/>
          </a:xfrm>
          <a:prstGeom prst="rightArrow">
            <a:avLst>
              <a:gd name="adj1" fmla="val 65118"/>
              <a:gd name="adj2" fmla="val 83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sz="2700"/>
          </a:p>
        </p:txBody>
      </p:sp>
      <p:sp>
        <p:nvSpPr>
          <p:cNvPr id="76" name="TextBox 7">
            <a:extLst>
              <a:ext uri="{FF2B5EF4-FFF2-40B4-BE49-F238E27FC236}">
                <a16:creationId xmlns:a16="http://schemas.microsoft.com/office/drawing/2014/main" id="{8E540C2C-922A-450B-932F-BC5A844D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000" y="2321406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2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77" name="Group 61">
            <a:extLst>
              <a:ext uri="{FF2B5EF4-FFF2-40B4-BE49-F238E27FC236}">
                <a16:creationId xmlns:a16="http://schemas.microsoft.com/office/drawing/2014/main" id="{506BF173-2A95-48E1-AE66-7B4697192AEE}"/>
              </a:ext>
            </a:extLst>
          </p:cNvPr>
          <p:cNvGrpSpPr>
            <a:grpSpLocks/>
          </p:cNvGrpSpPr>
          <p:nvPr/>
        </p:nvGrpSpPr>
        <p:grpSpPr bwMode="auto">
          <a:xfrm>
            <a:off x="6351619" y="2750570"/>
            <a:ext cx="752475" cy="750888"/>
            <a:chOff x="1608324" y="-233216"/>
            <a:chExt cx="2270154" cy="227015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104FF28-B1B1-4FF5-A760-431FF878FD8D}"/>
                </a:ext>
              </a:extLst>
            </p:cNvPr>
            <p:cNvSpPr/>
            <p:nvPr/>
          </p:nvSpPr>
          <p:spPr>
            <a:xfrm>
              <a:off x="1608324" y="-233216"/>
              <a:ext cx="2270154" cy="2270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79" name="Freeform: Shape 63">
              <a:extLst>
                <a:ext uri="{FF2B5EF4-FFF2-40B4-BE49-F238E27FC236}">
                  <a16:creationId xmlns:a16="http://schemas.microsoft.com/office/drawing/2014/main" id="{D5B3428F-F835-4F13-93E1-AD9023DB63E3}"/>
                </a:ext>
              </a:extLst>
            </p:cNvPr>
            <p:cNvSpPr/>
            <p:nvPr/>
          </p:nvSpPr>
          <p:spPr>
            <a:xfrm>
              <a:off x="1766371" y="-55634"/>
              <a:ext cx="1781640" cy="2092572"/>
            </a:xfrm>
            <a:custGeom>
              <a:avLst/>
              <a:gdLst>
                <a:gd name="connsiteX0" fmla="*/ 979277 w 1779750"/>
                <a:gd name="connsiteY0" fmla="*/ 491621 h 2092671"/>
                <a:gd name="connsiteX1" fmla="*/ 1344158 w 1779750"/>
                <a:gd name="connsiteY1" fmla="*/ 856502 h 2092671"/>
                <a:gd name="connsiteX2" fmla="*/ 979277 w 1779750"/>
                <a:gd name="connsiteY2" fmla="*/ 1221383 h 2092671"/>
                <a:gd name="connsiteX3" fmla="*/ 676712 w 1779750"/>
                <a:gd name="connsiteY3" fmla="*/ 1060510 h 2092671"/>
                <a:gd name="connsiteX4" fmla="*/ 663824 w 1779750"/>
                <a:gd name="connsiteY4" fmla="*/ 1036766 h 2092671"/>
                <a:gd name="connsiteX5" fmla="*/ 461858 w 1779750"/>
                <a:gd name="connsiteY5" fmla="*/ 1153371 h 2092671"/>
                <a:gd name="connsiteX6" fmla="*/ 723204 w 1779750"/>
                <a:gd name="connsiteY6" fmla="*/ 1289314 h 2092671"/>
                <a:gd name="connsiteX7" fmla="*/ 742530 w 1779750"/>
                <a:gd name="connsiteY7" fmla="*/ 1304906 h 2092671"/>
                <a:gd name="connsiteX8" fmla="*/ 1266314 w 1779750"/>
                <a:gd name="connsiteY8" fmla="*/ 1304906 h 2092671"/>
                <a:gd name="connsiteX9" fmla="*/ 1296614 w 1779750"/>
                <a:gd name="connsiteY9" fmla="*/ 1311023 h 2092671"/>
                <a:gd name="connsiteX10" fmla="*/ 1311442 w 1779750"/>
                <a:gd name="connsiteY10" fmla="*/ 1321020 h 2092671"/>
                <a:gd name="connsiteX11" fmla="*/ 1322577 w 1779750"/>
                <a:gd name="connsiteY11" fmla="*/ 1323115 h 2092671"/>
                <a:gd name="connsiteX12" fmla="*/ 1372274 w 1779750"/>
                <a:gd name="connsiteY12" fmla="*/ 1355672 h 2092671"/>
                <a:gd name="connsiteX13" fmla="*/ 1779750 w 1779750"/>
                <a:gd name="connsiteY13" fmla="*/ 1758102 h 2092671"/>
                <a:gd name="connsiteX14" fmla="*/ 1777830 w 1779750"/>
                <a:gd name="connsiteY14" fmla="*/ 1760215 h 2092671"/>
                <a:gd name="connsiteX15" fmla="*/ 1609842 w 1779750"/>
                <a:gd name="connsiteY15" fmla="*/ 1898818 h 2092671"/>
                <a:gd name="connsiteX16" fmla="*/ 1539602 w 1779750"/>
                <a:gd name="connsiteY16" fmla="*/ 1941489 h 2092671"/>
                <a:gd name="connsiteX17" fmla="*/ 1344158 w 1779750"/>
                <a:gd name="connsiteY17" fmla="*/ 1748466 h 2092671"/>
                <a:gd name="connsiteX18" fmla="*/ 1344158 w 1779750"/>
                <a:gd name="connsiteY18" fmla="*/ 2030143 h 2092671"/>
                <a:gd name="connsiteX19" fmla="*/ 1312746 w 1779750"/>
                <a:gd name="connsiteY19" fmla="*/ 2041640 h 2092671"/>
                <a:gd name="connsiteX20" fmla="*/ 975209 w 1779750"/>
                <a:gd name="connsiteY20" fmla="*/ 2092671 h 2092671"/>
                <a:gd name="connsiteX21" fmla="*/ 637672 w 1779750"/>
                <a:gd name="connsiteY21" fmla="*/ 2041640 h 2092671"/>
                <a:gd name="connsiteX22" fmla="*/ 614396 w 1779750"/>
                <a:gd name="connsiteY22" fmla="*/ 2033121 h 2092671"/>
                <a:gd name="connsiteX23" fmla="*/ 614396 w 1779750"/>
                <a:gd name="connsiteY23" fmla="*/ 1563211 h 2092671"/>
                <a:gd name="connsiteX24" fmla="*/ 585118 w 1779750"/>
                <a:gd name="connsiteY24" fmla="*/ 1554778 h 2092671"/>
                <a:gd name="connsiteX25" fmla="*/ 80133 w 1779750"/>
                <a:gd name="connsiteY25" fmla="*/ 1292100 h 2092671"/>
                <a:gd name="connsiteX26" fmla="*/ 67544 w 1779750"/>
                <a:gd name="connsiteY26" fmla="*/ 1281943 h 2092671"/>
                <a:gd name="connsiteX27" fmla="*/ 61508 w 1779750"/>
                <a:gd name="connsiteY27" fmla="*/ 1278998 h 2092671"/>
                <a:gd name="connsiteX28" fmla="*/ 55622 w 1779750"/>
                <a:gd name="connsiteY28" fmla="*/ 1272325 h 2092671"/>
                <a:gd name="connsiteX29" fmla="*/ 33893 w 1779750"/>
                <a:gd name="connsiteY29" fmla="*/ 1254794 h 2092671"/>
                <a:gd name="connsiteX30" fmla="*/ 23828 w 1779750"/>
                <a:gd name="connsiteY30" fmla="*/ 1236279 h 2092671"/>
                <a:gd name="connsiteX31" fmla="*/ 22207 w 1779750"/>
                <a:gd name="connsiteY31" fmla="*/ 1234442 h 2092671"/>
                <a:gd name="connsiteX32" fmla="*/ 22209 w 1779750"/>
                <a:gd name="connsiteY32" fmla="*/ 1234442 h 2092671"/>
                <a:gd name="connsiteX33" fmla="*/ 21203 w 1779750"/>
                <a:gd name="connsiteY33" fmla="*/ 1231450 h 2092671"/>
                <a:gd name="connsiteX34" fmla="*/ 6499 w 1779750"/>
                <a:gd name="connsiteY34" fmla="*/ 1204403 h 2092671"/>
                <a:gd name="connsiteX35" fmla="*/ 3621 w 1779750"/>
                <a:gd name="connsiteY35" fmla="*/ 1179164 h 2092671"/>
                <a:gd name="connsiteX36" fmla="*/ 3273 w 1779750"/>
                <a:gd name="connsiteY36" fmla="*/ 1178129 h 2092671"/>
                <a:gd name="connsiteX37" fmla="*/ 3360 w 1779750"/>
                <a:gd name="connsiteY37" fmla="*/ 1176878 h 2092671"/>
                <a:gd name="connsiteX38" fmla="*/ 0 w 1779750"/>
                <a:gd name="connsiteY38" fmla="*/ 1147416 h 2092671"/>
                <a:gd name="connsiteX39" fmla="*/ 7144 w 1779750"/>
                <a:gd name="connsiteY39" fmla="*/ 1122613 h 2092671"/>
                <a:gd name="connsiteX40" fmla="*/ 7262 w 1779750"/>
                <a:gd name="connsiteY40" fmla="*/ 1120912 h 2092671"/>
                <a:gd name="connsiteX41" fmla="*/ 8169 w 1779750"/>
                <a:gd name="connsiteY41" fmla="*/ 1119054 h 2092671"/>
                <a:gd name="connsiteX42" fmla="*/ 16443 w 1779750"/>
                <a:gd name="connsiteY42" fmla="*/ 1090325 h 2092671"/>
                <a:gd name="connsiteX43" fmla="*/ 16444 w 1779750"/>
                <a:gd name="connsiteY43" fmla="*/ 1090326 h 2092671"/>
                <a:gd name="connsiteX44" fmla="*/ 77715 w 1779750"/>
                <a:gd name="connsiteY44" fmla="*/ 1027906 h 2092671"/>
                <a:gd name="connsiteX45" fmla="*/ 86018 w 1779750"/>
                <a:gd name="connsiteY45" fmla="*/ 1024842 h 2092671"/>
                <a:gd name="connsiteX46" fmla="*/ 569929 w 1779750"/>
                <a:gd name="connsiteY46" fmla="*/ 745455 h 2092671"/>
                <a:gd name="connsiteX47" fmla="*/ 626242 w 1779750"/>
                <a:gd name="connsiteY47" fmla="*/ 726519 h 2092671"/>
                <a:gd name="connsiteX48" fmla="*/ 639054 w 1779750"/>
                <a:gd name="connsiteY48" fmla="*/ 727413 h 2092671"/>
                <a:gd name="connsiteX49" fmla="*/ 643070 w 1779750"/>
                <a:gd name="connsiteY49" fmla="*/ 714474 h 2092671"/>
                <a:gd name="connsiteX50" fmla="*/ 979277 w 1779750"/>
                <a:gd name="connsiteY50" fmla="*/ 491621 h 2092671"/>
                <a:gd name="connsiteX51" fmla="*/ 821168 w 1779750"/>
                <a:gd name="connsiteY51" fmla="*/ 0 h 2092671"/>
                <a:gd name="connsiteX52" fmla="*/ 786401 w 1779750"/>
                <a:gd name="connsiteY52" fmla="*/ 152979 h 2092671"/>
                <a:gd name="connsiteX53" fmla="*/ 855936 w 1779750"/>
                <a:gd name="connsiteY53" fmla="*/ 309436 h 2092671"/>
                <a:gd name="connsiteX54" fmla="*/ 765539 w 1779750"/>
                <a:gd name="connsiteY54" fmla="*/ 462416 h 2092671"/>
                <a:gd name="connsiteX55" fmla="*/ 814214 w 1779750"/>
                <a:gd name="connsiteY55" fmla="*/ 319867 h 2092671"/>
                <a:gd name="connsiteX56" fmla="*/ 737724 w 1779750"/>
                <a:gd name="connsiteY56" fmla="*/ 152980 h 2092671"/>
                <a:gd name="connsiteX57" fmla="*/ 821168 w 1779750"/>
                <a:gd name="connsiteY57" fmla="*/ 0 h 2092671"/>
                <a:gd name="connsiteX58" fmla="*/ 1003615 w 1779750"/>
                <a:gd name="connsiteY58" fmla="*/ 0 h 2092671"/>
                <a:gd name="connsiteX59" fmla="*/ 968848 w 1779750"/>
                <a:gd name="connsiteY59" fmla="*/ 152979 h 2092671"/>
                <a:gd name="connsiteX60" fmla="*/ 1038383 w 1779750"/>
                <a:gd name="connsiteY60" fmla="*/ 309436 h 2092671"/>
                <a:gd name="connsiteX61" fmla="*/ 947986 w 1779750"/>
                <a:gd name="connsiteY61" fmla="*/ 462416 h 2092671"/>
                <a:gd name="connsiteX62" fmla="*/ 996661 w 1779750"/>
                <a:gd name="connsiteY62" fmla="*/ 319867 h 2092671"/>
                <a:gd name="connsiteX63" fmla="*/ 920171 w 1779750"/>
                <a:gd name="connsiteY63" fmla="*/ 152980 h 2092671"/>
                <a:gd name="connsiteX64" fmla="*/ 1003615 w 1779750"/>
                <a:gd name="connsiteY64" fmla="*/ 0 h 2092671"/>
                <a:gd name="connsiteX65" fmla="*/ 1186062 w 1779750"/>
                <a:gd name="connsiteY65" fmla="*/ 0 h 2092671"/>
                <a:gd name="connsiteX66" fmla="*/ 1151295 w 1779750"/>
                <a:gd name="connsiteY66" fmla="*/ 152979 h 2092671"/>
                <a:gd name="connsiteX67" fmla="*/ 1220830 w 1779750"/>
                <a:gd name="connsiteY67" fmla="*/ 309436 h 2092671"/>
                <a:gd name="connsiteX68" fmla="*/ 1130433 w 1779750"/>
                <a:gd name="connsiteY68" fmla="*/ 462416 h 2092671"/>
                <a:gd name="connsiteX69" fmla="*/ 1179108 w 1779750"/>
                <a:gd name="connsiteY69" fmla="*/ 319867 h 2092671"/>
                <a:gd name="connsiteX70" fmla="*/ 1102618 w 1779750"/>
                <a:gd name="connsiteY70" fmla="*/ 152980 h 2092671"/>
                <a:gd name="connsiteX71" fmla="*/ 1186062 w 1779750"/>
                <a:gd name="connsiteY71" fmla="*/ 0 h 20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779750" h="2092671">
                  <a:moveTo>
                    <a:pt x="979277" y="491621"/>
                  </a:moveTo>
                  <a:cubicBezTo>
                    <a:pt x="1180795" y="491621"/>
                    <a:pt x="1344158" y="654984"/>
                    <a:pt x="1344158" y="856502"/>
                  </a:cubicBezTo>
                  <a:cubicBezTo>
                    <a:pt x="1344158" y="1058020"/>
                    <a:pt x="1180795" y="1221383"/>
                    <a:pt x="979277" y="1221383"/>
                  </a:cubicBezTo>
                  <a:cubicBezTo>
                    <a:pt x="853328" y="1221383"/>
                    <a:pt x="742284" y="1157569"/>
                    <a:pt x="676712" y="1060510"/>
                  </a:cubicBezTo>
                  <a:lnTo>
                    <a:pt x="663824" y="1036766"/>
                  </a:lnTo>
                  <a:lnTo>
                    <a:pt x="461858" y="1153371"/>
                  </a:lnTo>
                  <a:lnTo>
                    <a:pt x="723204" y="1289314"/>
                  </a:lnTo>
                  <a:lnTo>
                    <a:pt x="742530" y="1304906"/>
                  </a:lnTo>
                  <a:lnTo>
                    <a:pt x="1266314" y="1304906"/>
                  </a:lnTo>
                  <a:cubicBezTo>
                    <a:pt x="1277062" y="1304906"/>
                    <a:pt x="1287301" y="1307084"/>
                    <a:pt x="1296614" y="1311023"/>
                  </a:cubicBezTo>
                  <a:lnTo>
                    <a:pt x="1311442" y="1321020"/>
                  </a:lnTo>
                  <a:lnTo>
                    <a:pt x="1322577" y="1323115"/>
                  </a:lnTo>
                  <a:cubicBezTo>
                    <a:pt x="1340633" y="1330306"/>
                    <a:pt x="1357577" y="1341156"/>
                    <a:pt x="1372274" y="1355672"/>
                  </a:cubicBezTo>
                  <a:lnTo>
                    <a:pt x="1779750" y="1758102"/>
                  </a:lnTo>
                  <a:lnTo>
                    <a:pt x="1777830" y="1760215"/>
                  </a:lnTo>
                  <a:cubicBezTo>
                    <a:pt x="1726478" y="1811567"/>
                    <a:pt x="1670228" y="1858022"/>
                    <a:pt x="1609842" y="1898818"/>
                  </a:cubicBezTo>
                  <a:lnTo>
                    <a:pt x="1539602" y="1941489"/>
                  </a:lnTo>
                  <a:lnTo>
                    <a:pt x="1344158" y="1748466"/>
                  </a:lnTo>
                  <a:lnTo>
                    <a:pt x="1344158" y="2030143"/>
                  </a:lnTo>
                  <a:lnTo>
                    <a:pt x="1312746" y="2041640"/>
                  </a:lnTo>
                  <a:cubicBezTo>
                    <a:pt x="1206118" y="2074805"/>
                    <a:pt x="1092750" y="2092671"/>
                    <a:pt x="975209" y="2092671"/>
                  </a:cubicBezTo>
                  <a:cubicBezTo>
                    <a:pt x="857668" y="2092671"/>
                    <a:pt x="744300" y="2074805"/>
                    <a:pt x="637672" y="2041640"/>
                  </a:cubicBezTo>
                  <a:lnTo>
                    <a:pt x="614396" y="2033121"/>
                  </a:lnTo>
                  <a:lnTo>
                    <a:pt x="614396" y="1563211"/>
                  </a:lnTo>
                  <a:lnTo>
                    <a:pt x="585118" y="1554778"/>
                  </a:lnTo>
                  <a:cubicBezTo>
                    <a:pt x="416789" y="1467219"/>
                    <a:pt x="248462" y="1379659"/>
                    <a:pt x="80133" y="1292100"/>
                  </a:cubicBezTo>
                  <a:lnTo>
                    <a:pt x="67544" y="1281943"/>
                  </a:lnTo>
                  <a:lnTo>
                    <a:pt x="61508" y="1278998"/>
                  </a:lnTo>
                  <a:lnTo>
                    <a:pt x="55622" y="1272325"/>
                  </a:lnTo>
                  <a:lnTo>
                    <a:pt x="33893" y="1254794"/>
                  </a:lnTo>
                  <a:lnTo>
                    <a:pt x="23828" y="1236279"/>
                  </a:lnTo>
                  <a:lnTo>
                    <a:pt x="22207" y="1234442"/>
                  </a:lnTo>
                  <a:lnTo>
                    <a:pt x="22209" y="1234442"/>
                  </a:lnTo>
                  <a:lnTo>
                    <a:pt x="21203" y="1231450"/>
                  </a:lnTo>
                  <a:lnTo>
                    <a:pt x="6499" y="1204403"/>
                  </a:lnTo>
                  <a:lnTo>
                    <a:pt x="3621" y="1179164"/>
                  </a:lnTo>
                  <a:lnTo>
                    <a:pt x="3273" y="1178129"/>
                  </a:lnTo>
                  <a:lnTo>
                    <a:pt x="3360" y="1176878"/>
                  </a:lnTo>
                  <a:lnTo>
                    <a:pt x="0" y="1147416"/>
                  </a:lnTo>
                  <a:lnTo>
                    <a:pt x="7144" y="1122613"/>
                  </a:lnTo>
                  <a:lnTo>
                    <a:pt x="7262" y="1120912"/>
                  </a:lnTo>
                  <a:lnTo>
                    <a:pt x="8169" y="1119054"/>
                  </a:lnTo>
                  <a:lnTo>
                    <a:pt x="16443" y="1090325"/>
                  </a:lnTo>
                  <a:lnTo>
                    <a:pt x="16444" y="1090326"/>
                  </a:lnTo>
                  <a:cubicBezTo>
                    <a:pt x="30743" y="1062837"/>
                    <a:pt x="52384" y="1041646"/>
                    <a:pt x="77715" y="1027906"/>
                  </a:cubicBezTo>
                  <a:lnTo>
                    <a:pt x="86018" y="1024842"/>
                  </a:lnTo>
                  <a:lnTo>
                    <a:pt x="569929" y="745455"/>
                  </a:lnTo>
                  <a:cubicBezTo>
                    <a:pt x="587819" y="735127"/>
                    <a:pt x="606955" y="728913"/>
                    <a:pt x="626242" y="726519"/>
                  </a:cubicBezTo>
                  <a:lnTo>
                    <a:pt x="639054" y="727413"/>
                  </a:lnTo>
                  <a:lnTo>
                    <a:pt x="643070" y="714474"/>
                  </a:lnTo>
                  <a:cubicBezTo>
                    <a:pt x="698462" y="583513"/>
                    <a:pt x="828139" y="491621"/>
                    <a:pt x="979277" y="491621"/>
                  </a:cubicBezTo>
                  <a:close/>
                  <a:moveTo>
                    <a:pt x="821168" y="0"/>
                  </a:moveTo>
                  <a:cubicBezTo>
                    <a:pt x="815373" y="57946"/>
                    <a:pt x="788719" y="81126"/>
                    <a:pt x="786401" y="152979"/>
                  </a:cubicBezTo>
                  <a:cubicBezTo>
                    <a:pt x="793355" y="223674"/>
                    <a:pt x="852458" y="228310"/>
                    <a:pt x="855936" y="309436"/>
                  </a:cubicBezTo>
                  <a:cubicBezTo>
                    <a:pt x="854777" y="382449"/>
                    <a:pt x="825804" y="413740"/>
                    <a:pt x="765539" y="462416"/>
                  </a:cubicBezTo>
                  <a:cubicBezTo>
                    <a:pt x="809578" y="388244"/>
                    <a:pt x="811896" y="369701"/>
                    <a:pt x="814214" y="319867"/>
                  </a:cubicBezTo>
                  <a:cubicBezTo>
                    <a:pt x="813055" y="274668"/>
                    <a:pt x="745837" y="215562"/>
                    <a:pt x="737724" y="152980"/>
                  </a:cubicBezTo>
                  <a:cubicBezTo>
                    <a:pt x="737723" y="86921"/>
                    <a:pt x="779446" y="45198"/>
                    <a:pt x="821168" y="0"/>
                  </a:cubicBezTo>
                  <a:close/>
                  <a:moveTo>
                    <a:pt x="1003615" y="0"/>
                  </a:moveTo>
                  <a:cubicBezTo>
                    <a:pt x="997820" y="57946"/>
                    <a:pt x="971166" y="81126"/>
                    <a:pt x="968848" y="152979"/>
                  </a:cubicBezTo>
                  <a:cubicBezTo>
                    <a:pt x="975802" y="223674"/>
                    <a:pt x="1034905" y="228310"/>
                    <a:pt x="1038383" y="309436"/>
                  </a:cubicBezTo>
                  <a:cubicBezTo>
                    <a:pt x="1037224" y="382449"/>
                    <a:pt x="1008251" y="413740"/>
                    <a:pt x="947986" y="462416"/>
                  </a:cubicBezTo>
                  <a:cubicBezTo>
                    <a:pt x="992025" y="388244"/>
                    <a:pt x="994343" y="369701"/>
                    <a:pt x="996661" y="319867"/>
                  </a:cubicBezTo>
                  <a:cubicBezTo>
                    <a:pt x="995502" y="274668"/>
                    <a:pt x="928284" y="215562"/>
                    <a:pt x="920171" y="152980"/>
                  </a:cubicBezTo>
                  <a:cubicBezTo>
                    <a:pt x="920170" y="86921"/>
                    <a:pt x="961893" y="45198"/>
                    <a:pt x="1003615" y="0"/>
                  </a:cubicBezTo>
                  <a:close/>
                  <a:moveTo>
                    <a:pt x="1186062" y="0"/>
                  </a:moveTo>
                  <a:cubicBezTo>
                    <a:pt x="1180267" y="57946"/>
                    <a:pt x="1153613" y="81126"/>
                    <a:pt x="1151295" y="152979"/>
                  </a:cubicBezTo>
                  <a:cubicBezTo>
                    <a:pt x="1158249" y="223674"/>
                    <a:pt x="1217352" y="228310"/>
                    <a:pt x="1220830" y="309436"/>
                  </a:cubicBezTo>
                  <a:cubicBezTo>
                    <a:pt x="1219671" y="382449"/>
                    <a:pt x="1190698" y="413740"/>
                    <a:pt x="1130433" y="462416"/>
                  </a:cubicBezTo>
                  <a:cubicBezTo>
                    <a:pt x="1174472" y="388244"/>
                    <a:pt x="1176790" y="369701"/>
                    <a:pt x="1179108" y="319867"/>
                  </a:cubicBezTo>
                  <a:cubicBezTo>
                    <a:pt x="1177949" y="274668"/>
                    <a:pt x="1110731" y="215562"/>
                    <a:pt x="1102618" y="152980"/>
                  </a:cubicBezTo>
                  <a:cubicBezTo>
                    <a:pt x="1102617" y="86921"/>
                    <a:pt x="1144340" y="45198"/>
                    <a:pt x="11860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</p:grpSp>
      <p:sp>
        <p:nvSpPr>
          <p:cNvPr id="10" name="TextBox 5">
            <a:extLst>
              <a:ext uri="{FF2B5EF4-FFF2-40B4-BE49-F238E27FC236}">
                <a16:creationId xmlns:a16="http://schemas.microsoft.com/office/drawing/2014/main" id="{8FBC1B57-092F-4625-B5EF-AABA453E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894" y="4264878"/>
            <a:ext cx="1641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2000" b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Okul</a:t>
            </a:r>
            <a:r>
              <a:rPr lang="en-US" altLang="tr-TR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hijyen</a:t>
            </a:r>
            <a:r>
              <a:rPr lang="en-US" altLang="tr-TR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kurallarına</a:t>
            </a:r>
            <a:r>
              <a:rPr lang="en-US" altLang="tr-TR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uyunuz</a:t>
            </a:r>
            <a:r>
              <a:rPr lang="tr-TR" altLang="tr-TR" sz="2000" b="1" dirty="0">
                <a:solidFill>
                  <a:srgbClr val="0070C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lang="en-US" altLang="tr-TR" sz="2000" b="1" dirty="0">
              <a:solidFill>
                <a:srgbClr val="0070C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72C4291F-B043-4352-91F0-BDE1AA32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1440" y="1946241"/>
            <a:ext cx="2048264" cy="4253949"/>
          </a:xfrm>
          <a:prstGeom prst="roundRect">
            <a:avLst>
              <a:gd name="adj" fmla="val 2420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 sz="2700">
              <a:solidFill>
                <a:schemeClr val="accent3"/>
              </a:solidFill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6849F52F-948B-4DB4-B88E-3EFFF10C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8328" y="1984848"/>
            <a:ext cx="2101983" cy="4215342"/>
          </a:xfrm>
          <a:prstGeom prst="roundRect">
            <a:avLst>
              <a:gd name="adj" fmla="val 2420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ko-KR" altLang="en-US" sz="270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8F75DEBB-4F9A-48EC-A837-B8C7D50990CE}"/>
              </a:ext>
            </a:extLst>
          </p:cNvPr>
          <p:cNvGrpSpPr>
            <a:grpSpLocks/>
          </p:cNvGrpSpPr>
          <p:nvPr/>
        </p:nvGrpSpPr>
        <p:grpSpPr bwMode="auto">
          <a:xfrm>
            <a:off x="7711383" y="3856354"/>
            <a:ext cx="1698707" cy="1601251"/>
            <a:chOff x="1019765" y="4004825"/>
            <a:chExt cx="1756443" cy="1600776"/>
          </a:xfrm>
        </p:grpSpPr>
        <p:sp>
          <p:nvSpPr>
            <p:cNvPr id="93" name="TextBox 10">
              <a:extLst>
                <a:ext uri="{FF2B5EF4-FFF2-40B4-BE49-F238E27FC236}">
                  <a16:creationId xmlns:a16="http://schemas.microsoft.com/office/drawing/2014/main" id="{95F87528-4B3F-4402-BC1D-B95AB287DEA5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7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4" name="TextBox 11">
              <a:extLst>
                <a:ext uri="{FF2B5EF4-FFF2-40B4-BE49-F238E27FC236}">
                  <a16:creationId xmlns:a16="http://schemas.microsoft.com/office/drawing/2014/main" id="{E41AF069-35BF-4DF6-AA6C-ABD2F9816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765" y="4282555"/>
              <a:ext cx="1698908" cy="132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tr-TR" sz="2000" b="1" dirty="0" err="1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Sosyal</a:t>
              </a:r>
              <a:r>
                <a:rPr lang="en-US" altLang="tr-TR" sz="2000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2000" b="1" dirty="0" err="1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mesafeye</a:t>
              </a:r>
              <a:r>
                <a:rPr lang="en-US" altLang="tr-TR" sz="2000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2000" b="1" dirty="0" err="1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dikkat</a:t>
              </a:r>
              <a:r>
                <a:rPr lang="en-US" altLang="tr-TR" sz="2000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2000" b="1" dirty="0" err="1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ediniz</a:t>
              </a:r>
              <a:r>
                <a:rPr lang="tr-TR" altLang="tr-TR" sz="2000" b="1" dirty="0">
                  <a:solidFill>
                    <a:schemeClr val="bg2">
                      <a:lumMod val="50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!</a:t>
              </a:r>
              <a:endParaRPr lang="en-US" altLang="tr-TR" sz="2000" b="1" dirty="0">
                <a:solidFill>
                  <a:schemeClr val="bg2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95" name="Right Arrow 66">
            <a:extLst>
              <a:ext uri="{FF2B5EF4-FFF2-40B4-BE49-F238E27FC236}">
                <a16:creationId xmlns:a16="http://schemas.microsoft.com/office/drawing/2014/main" id="{D407D0C8-D17B-4DCE-9FC5-DD51DD094E1E}"/>
              </a:ext>
            </a:extLst>
          </p:cNvPr>
          <p:cNvSpPr/>
          <p:nvPr/>
        </p:nvSpPr>
        <p:spPr>
          <a:xfrm>
            <a:off x="7511440" y="2194241"/>
            <a:ext cx="1479550" cy="863600"/>
          </a:xfrm>
          <a:prstGeom prst="rightArrow">
            <a:avLst>
              <a:gd name="adj1" fmla="val 65118"/>
              <a:gd name="adj2" fmla="val 846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sz="2700"/>
          </a:p>
        </p:txBody>
      </p:sp>
      <p:sp>
        <p:nvSpPr>
          <p:cNvPr id="96" name="TextBox 13">
            <a:extLst>
              <a:ext uri="{FF2B5EF4-FFF2-40B4-BE49-F238E27FC236}">
                <a16:creationId xmlns:a16="http://schemas.microsoft.com/office/drawing/2014/main" id="{1852D5F6-CC45-4F92-B1DA-04DD4945D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765" y="2370454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3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97" name="Group 45">
            <a:extLst>
              <a:ext uri="{FF2B5EF4-FFF2-40B4-BE49-F238E27FC236}">
                <a16:creationId xmlns:a16="http://schemas.microsoft.com/office/drawing/2014/main" id="{F9FAF50E-8F38-427D-8F1C-D4AB92ABA2E5}"/>
              </a:ext>
            </a:extLst>
          </p:cNvPr>
          <p:cNvGrpSpPr>
            <a:grpSpLocks/>
          </p:cNvGrpSpPr>
          <p:nvPr/>
        </p:nvGrpSpPr>
        <p:grpSpPr bwMode="auto">
          <a:xfrm>
            <a:off x="8692136" y="2748592"/>
            <a:ext cx="750887" cy="750888"/>
            <a:chOff x="3294324" y="392938"/>
            <a:chExt cx="2270154" cy="227015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18DADD6-5693-4390-B62A-BDD2703F5AEA}"/>
                </a:ext>
              </a:extLst>
            </p:cNvPr>
            <p:cNvSpPr/>
            <p:nvPr/>
          </p:nvSpPr>
          <p:spPr>
            <a:xfrm>
              <a:off x="3294324" y="392938"/>
              <a:ext cx="2270154" cy="227015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99" name="Freeform: Shape 47">
              <a:extLst>
                <a:ext uri="{FF2B5EF4-FFF2-40B4-BE49-F238E27FC236}">
                  <a16:creationId xmlns:a16="http://schemas.microsoft.com/office/drawing/2014/main" id="{3A23D1BE-0D57-42EF-B4AC-541AAA1D13DF}"/>
                </a:ext>
              </a:extLst>
            </p:cNvPr>
            <p:cNvSpPr/>
            <p:nvPr/>
          </p:nvSpPr>
          <p:spPr>
            <a:xfrm>
              <a:off x="3399913" y="791296"/>
              <a:ext cx="1747012" cy="1871796"/>
            </a:xfrm>
            <a:custGeom>
              <a:avLst/>
              <a:gdLst>
                <a:gd name="connsiteX0" fmla="*/ 1358035 w 1744427"/>
                <a:gd name="connsiteY0" fmla="*/ 1520770 h 1873583"/>
                <a:gd name="connsiteX1" fmla="*/ 1358035 w 1744427"/>
                <a:gd name="connsiteY1" fmla="*/ 1520770 h 1873583"/>
                <a:gd name="connsiteX2" fmla="*/ 1358034 w 1744427"/>
                <a:gd name="connsiteY2" fmla="*/ 1520770 h 1873583"/>
                <a:gd name="connsiteX3" fmla="*/ 1360522 w 1744427"/>
                <a:gd name="connsiteY3" fmla="*/ 1033794 h 1873583"/>
                <a:gd name="connsiteX4" fmla="*/ 1373759 w 1744427"/>
                <a:gd name="connsiteY4" fmla="*/ 1045235 h 1873583"/>
                <a:gd name="connsiteX5" fmla="*/ 1629679 w 1744427"/>
                <a:gd name="connsiteY5" fmla="*/ 1554956 h 1873583"/>
                <a:gd name="connsiteX6" fmla="*/ 1619507 w 1744427"/>
                <a:gd name="connsiteY6" fmla="*/ 1585643 h 1873583"/>
                <a:gd name="connsiteX7" fmla="*/ 1619507 w 1744427"/>
                <a:gd name="connsiteY7" fmla="*/ 1585641 h 1873583"/>
                <a:gd name="connsiteX8" fmla="*/ 1588820 w 1744427"/>
                <a:gd name="connsiteY8" fmla="*/ 1575469 h 1873583"/>
                <a:gd name="connsiteX9" fmla="*/ 1332900 w 1744427"/>
                <a:gd name="connsiteY9" fmla="*/ 1065749 h 1873583"/>
                <a:gd name="connsiteX10" fmla="*/ 1343072 w 1744427"/>
                <a:gd name="connsiteY10" fmla="*/ 1035062 h 1873583"/>
                <a:gd name="connsiteX11" fmla="*/ 1360522 w 1744427"/>
                <a:gd name="connsiteY11" fmla="*/ 1033794 h 1873583"/>
                <a:gd name="connsiteX12" fmla="*/ 1047408 w 1744427"/>
                <a:gd name="connsiteY12" fmla="*/ 0 h 1873583"/>
                <a:gd name="connsiteX13" fmla="*/ 1412289 w 1744427"/>
                <a:gd name="connsiteY13" fmla="*/ 364881 h 1873583"/>
                <a:gd name="connsiteX14" fmla="*/ 1383615 w 1744427"/>
                <a:gd name="connsiteY14" fmla="*/ 506909 h 1873583"/>
                <a:gd name="connsiteX15" fmla="*/ 1363199 w 1744427"/>
                <a:gd name="connsiteY15" fmla="*/ 544522 h 1873583"/>
                <a:gd name="connsiteX16" fmla="*/ 1579884 w 1744427"/>
                <a:gd name="connsiteY16" fmla="*/ 589271 h 1873583"/>
                <a:gd name="connsiteX17" fmla="*/ 1674629 w 1744427"/>
                <a:gd name="connsiteY17" fmla="*/ 653583 h 1873583"/>
                <a:gd name="connsiteX18" fmla="*/ 1681859 w 1744427"/>
                <a:gd name="connsiteY18" fmla="*/ 671193 h 1873583"/>
                <a:gd name="connsiteX19" fmla="*/ 1697372 w 1744427"/>
                <a:gd name="connsiteY19" fmla="*/ 697769 h 1873583"/>
                <a:gd name="connsiteX20" fmla="*/ 1697372 w 1744427"/>
                <a:gd name="connsiteY20" fmla="*/ 697767 h 1873583"/>
                <a:gd name="connsiteX21" fmla="*/ 1604154 w 1744427"/>
                <a:gd name="connsiteY21" fmla="*/ 887714 h 1873583"/>
                <a:gd name="connsiteX22" fmla="*/ 1428741 w 1744427"/>
                <a:gd name="connsiteY22" fmla="*/ 947635 h 1873583"/>
                <a:gd name="connsiteX23" fmla="*/ 1739274 w 1744427"/>
                <a:gd name="connsiteY23" fmla="*/ 1327898 h 1873583"/>
                <a:gd name="connsiteX24" fmla="*/ 1736027 w 1744427"/>
                <a:gd name="connsiteY24" fmla="*/ 1360064 h 1873583"/>
                <a:gd name="connsiteX25" fmla="*/ 1736027 w 1744427"/>
                <a:gd name="connsiteY25" fmla="*/ 1360063 h 1873583"/>
                <a:gd name="connsiteX26" fmla="*/ 1703861 w 1744427"/>
                <a:gd name="connsiteY26" fmla="*/ 1356815 h 1873583"/>
                <a:gd name="connsiteX27" fmla="*/ 1382588 w 1744427"/>
                <a:gd name="connsiteY27" fmla="*/ 963401 h 1873583"/>
                <a:gd name="connsiteX28" fmla="*/ 1275047 w 1744427"/>
                <a:gd name="connsiteY28" fmla="*/ 1000137 h 1873583"/>
                <a:gd name="connsiteX29" fmla="*/ 1375857 w 1744427"/>
                <a:gd name="connsiteY29" fmla="*/ 1493800 h 1873583"/>
                <a:gd name="connsiteX30" fmla="*/ 1372532 w 1744427"/>
                <a:gd name="connsiteY30" fmla="*/ 1510976 h 1873583"/>
                <a:gd name="connsiteX31" fmla="*/ 1358035 w 1744427"/>
                <a:gd name="connsiteY31" fmla="*/ 1520770 h 1873583"/>
                <a:gd name="connsiteX32" fmla="*/ 1340858 w 1744427"/>
                <a:gd name="connsiteY32" fmla="*/ 1517444 h 1873583"/>
                <a:gd name="connsiteX33" fmla="*/ 1331063 w 1744427"/>
                <a:gd name="connsiteY33" fmla="*/ 1502946 h 1873583"/>
                <a:gd name="connsiteX34" fmla="*/ 1231427 w 1744427"/>
                <a:gd name="connsiteY34" fmla="*/ 1015037 h 1873583"/>
                <a:gd name="connsiteX35" fmla="*/ 1179077 w 1744427"/>
                <a:gd name="connsiteY35" fmla="*/ 1032920 h 1873583"/>
                <a:gd name="connsiteX36" fmla="*/ 1179077 w 1744427"/>
                <a:gd name="connsiteY36" fmla="*/ 1862541 h 1873583"/>
                <a:gd name="connsiteX37" fmla="*/ 1145126 w 1744427"/>
                <a:gd name="connsiteY37" fmla="*/ 1867723 h 1873583"/>
                <a:gd name="connsiteX38" fmla="*/ 1029071 w 1744427"/>
                <a:gd name="connsiteY38" fmla="*/ 1873583 h 1873583"/>
                <a:gd name="connsiteX39" fmla="*/ 488026 w 1744427"/>
                <a:gd name="connsiteY39" fmla="*/ 1736586 h 1873583"/>
                <a:gd name="connsiteX40" fmla="*/ 449315 w 1744427"/>
                <a:gd name="connsiteY40" fmla="*/ 1713068 h 1873583"/>
                <a:gd name="connsiteX41" fmla="*/ 449315 w 1744427"/>
                <a:gd name="connsiteY41" fmla="*/ 1192029 h 1873583"/>
                <a:gd name="connsiteX42" fmla="*/ 164669 w 1744427"/>
                <a:gd name="connsiteY42" fmla="*/ 1473150 h 1873583"/>
                <a:gd name="connsiteX43" fmla="*/ 153190 w 1744427"/>
                <a:gd name="connsiteY43" fmla="*/ 1460521 h 1873583"/>
                <a:gd name="connsiteX44" fmla="*/ 30992 w 1744427"/>
                <a:gd name="connsiteY44" fmla="*/ 1279551 h 1873583"/>
                <a:gd name="connsiteX45" fmla="*/ 0 w 1744427"/>
                <a:gd name="connsiteY45" fmla="*/ 1215217 h 1873583"/>
                <a:gd name="connsiteX46" fmla="*/ 421197 w 1744427"/>
                <a:gd name="connsiteY46" fmla="*/ 799236 h 1873583"/>
                <a:gd name="connsiteX47" fmla="*/ 470894 w 1744427"/>
                <a:gd name="connsiteY47" fmla="*/ 766679 h 1873583"/>
                <a:gd name="connsiteX48" fmla="*/ 482028 w 1744427"/>
                <a:gd name="connsiteY48" fmla="*/ 764585 h 1873583"/>
                <a:gd name="connsiteX49" fmla="*/ 496859 w 1744427"/>
                <a:gd name="connsiteY49" fmla="*/ 754585 h 1873583"/>
                <a:gd name="connsiteX50" fmla="*/ 527159 w 1744427"/>
                <a:gd name="connsiteY50" fmla="*/ 748468 h 1873583"/>
                <a:gd name="connsiteX51" fmla="*/ 753735 w 1744427"/>
                <a:gd name="connsiteY51" fmla="*/ 748468 h 1873583"/>
                <a:gd name="connsiteX52" fmla="*/ 1407765 w 1744427"/>
                <a:gd name="connsiteY52" fmla="*/ 883536 h 1873583"/>
                <a:gd name="connsiteX53" fmla="*/ 1470069 w 1744427"/>
                <a:gd name="connsiteY53" fmla="*/ 883813 h 1873583"/>
                <a:gd name="connsiteX54" fmla="*/ 1488992 w 1744427"/>
                <a:gd name="connsiteY54" fmla="*/ 876044 h 1873583"/>
                <a:gd name="connsiteX55" fmla="*/ 871235 w 1744427"/>
                <a:gd name="connsiteY55" fmla="*/ 748468 h 1873583"/>
                <a:gd name="connsiteX56" fmla="*/ 871237 w 1744427"/>
                <a:gd name="connsiteY56" fmla="*/ 748468 h 1873583"/>
                <a:gd name="connsiteX57" fmla="*/ 779403 w 1744427"/>
                <a:gd name="connsiteY57" fmla="*/ 729503 h 1873583"/>
                <a:gd name="connsiteX58" fmla="*/ 724749 w 1744427"/>
                <a:gd name="connsiteY58" fmla="*/ 706210 h 1873583"/>
                <a:gd name="connsiteX59" fmla="*/ 684660 w 1744427"/>
                <a:gd name="connsiteY59" fmla="*/ 665191 h 1873583"/>
                <a:gd name="connsiteX60" fmla="*/ 663141 w 1744427"/>
                <a:gd name="connsiteY60" fmla="*/ 552721 h 1873583"/>
                <a:gd name="connsiteX61" fmla="*/ 684174 w 1744427"/>
                <a:gd name="connsiteY61" fmla="*/ 503368 h 1873583"/>
                <a:gd name="connsiteX62" fmla="*/ 693457 w 1744427"/>
                <a:gd name="connsiteY62" fmla="*/ 491201 h 1873583"/>
                <a:gd name="connsiteX63" fmla="*/ 727453 w 1744427"/>
                <a:gd name="connsiteY63" fmla="*/ 457976 h 1873583"/>
                <a:gd name="connsiteX64" fmla="*/ 769184 w 1744427"/>
                <a:gd name="connsiteY64" fmla="*/ 440844 h 1873583"/>
                <a:gd name="connsiteX65" fmla="*/ 754403 w 1744427"/>
                <a:gd name="connsiteY65" fmla="*/ 440778 h 1873583"/>
                <a:gd name="connsiteX66" fmla="*/ 711720 w 1744427"/>
                <a:gd name="connsiteY66" fmla="*/ 455958 h 1873583"/>
                <a:gd name="connsiteX67" fmla="*/ 698398 w 1744427"/>
                <a:gd name="connsiteY67" fmla="*/ 465663 h 1873583"/>
                <a:gd name="connsiteX68" fmla="*/ 689940 w 1744427"/>
                <a:gd name="connsiteY68" fmla="*/ 438417 h 1873583"/>
                <a:gd name="connsiteX69" fmla="*/ 682527 w 1744427"/>
                <a:gd name="connsiteY69" fmla="*/ 364881 h 1873583"/>
                <a:gd name="connsiteX70" fmla="*/ 1047408 w 1744427"/>
                <a:gd name="connsiteY70" fmla="*/ 0 h 187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744427" h="1873583">
                  <a:moveTo>
                    <a:pt x="1358035" y="1520770"/>
                  </a:moveTo>
                  <a:lnTo>
                    <a:pt x="1358035" y="1520770"/>
                  </a:lnTo>
                  <a:lnTo>
                    <a:pt x="1358034" y="1520770"/>
                  </a:lnTo>
                  <a:close/>
                  <a:moveTo>
                    <a:pt x="1360522" y="1033794"/>
                  </a:moveTo>
                  <a:cubicBezTo>
                    <a:pt x="1366076" y="1035635"/>
                    <a:pt x="1370927" y="1039594"/>
                    <a:pt x="1373759" y="1045235"/>
                  </a:cubicBezTo>
                  <a:cubicBezTo>
                    <a:pt x="1459066" y="1215142"/>
                    <a:pt x="1544372" y="1385049"/>
                    <a:pt x="1629679" y="1554956"/>
                  </a:cubicBezTo>
                  <a:cubicBezTo>
                    <a:pt x="1635344" y="1566239"/>
                    <a:pt x="1630789" y="1579978"/>
                    <a:pt x="1619507" y="1585643"/>
                  </a:cubicBezTo>
                  <a:lnTo>
                    <a:pt x="1619507" y="1585641"/>
                  </a:lnTo>
                  <a:cubicBezTo>
                    <a:pt x="1608224" y="1591306"/>
                    <a:pt x="1594485" y="1586752"/>
                    <a:pt x="1588820" y="1575469"/>
                  </a:cubicBezTo>
                  <a:lnTo>
                    <a:pt x="1332900" y="1065749"/>
                  </a:lnTo>
                  <a:cubicBezTo>
                    <a:pt x="1327235" y="1054467"/>
                    <a:pt x="1331790" y="1040727"/>
                    <a:pt x="1343072" y="1035062"/>
                  </a:cubicBezTo>
                  <a:cubicBezTo>
                    <a:pt x="1348714" y="1032230"/>
                    <a:pt x="1354970" y="1031952"/>
                    <a:pt x="1360522" y="1033794"/>
                  </a:cubicBezTo>
                  <a:close/>
                  <a:moveTo>
                    <a:pt x="1047408" y="0"/>
                  </a:moveTo>
                  <a:cubicBezTo>
                    <a:pt x="1248926" y="0"/>
                    <a:pt x="1412289" y="163363"/>
                    <a:pt x="1412289" y="364881"/>
                  </a:cubicBezTo>
                  <a:cubicBezTo>
                    <a:pt x="1412289" y="415260"/>
                    <a:pt x="1402079" y="463255"/>
                    <a:pt x="1383615" y="506909"/>
                  </a:cubicBezTo>
                  <a:lnTo>
                    <a:pt x="1363199" y="544522"/>
                  </a:lnTo>
                  <a:lnTo>
                    <a:pt x="1579884" y="589271"/>
                  </a:lnTo>
                  <a:cubicBezTo>
                    <a:pt x="1620345" y="597627"/>
                    <a:pt x="1653589" y="621592"/>
                    <a:pt x="1674629" y="653583"/>
                  </a:cubicBezTo>
                  <a:lnTo>
                    <a:pt x="1681859" y="671193"/>
                  </a:lnTo>
                  <a:lnTo>
                    <a:pt x="1697372" y="697769"/>
                  </a:lnTo>
                  <a:lnTo>
                    <a:pt x="1697372" y="697767"/>
                  </a:lnTo>
                  <a:cubicBezTo>
                    <a:pt x="1724083" y="775961"/>
                    <a:pt x="1682348" y="861003"/>
                    <a:pt x="1604154" y="887714"/>
                  </a:cubicBezTo>
                  <a:lnTo>
                    <a:pt x="1428741" y="947635"/>
                  </a:lnTo>
                  <a:lnTo>
                    <a:pt x="1739274" y="1327898"/>
                  </a:lnTo>
                  <a:cubicBezTo>
                    <a:pt x="1747259" y="1337677"/>
                    <a:pt x="1745805" y="1352079"/>
                    <a:pt x="1736027" y="1360064"/>
                  </a:cubicBezTo>
                  <a:lnTo>
                    <a:pt x="1736027" y="1360063"/>
                  </a:lnTo>
                  <a:cubicBezTo>
                    <a:pt x="1726249" y="1368048"/>
                    <a:pt x="1711847" y="1366595"/>
                    <a:pt x="1703861" y="1356815"/>
                  </a:cubicBezTo>
                  <a:lnTo>
                    <a:pt x="1382588" y="963401"/>
                  </a:lnTo>
                  <a:lnTo>
                    <a:pt x="1275047" y="1000137"/>
                  </a:lnTo>
                  <a:lnTo>
                    <a:pt x="1375857" y="1493800"/>
                  </a:lnTo>
                  <a:cubicBezTo>
                    <a:pt x="1377121" y="1499984"/>
                    <a:pt x="1375757" y="1506095"/>
                    <a:pt x="1372532" y="1510976"/>
                  </a:cubicBezTo>
                  <a:lnTo>
                    <a:pt x="1358035" y="1520770"/>
                  </a:lnTo>
                  <a:lnTo>
                    <a:pt x="1340858" y="1517444"/>
                  </a:lnTo>
                  <a:cubicBezTo>
                    <a:pt x="1335977" y="1514219"/>
                    <a:pt x="1332326" y="1509131"/>
                    <a:pt x="1331063" y="1502946"/>
                  </a:cubicBezTo>
                  <a:lnTo>
                    <a:pt x="1231427" y="1015037"/>
                  </a:lnTo>
                  <a:lnTo>
                    <a:pt x="1179077" y="1032920"/>
                  </a:lnTo>
                  <a:lnTo>
                    <a:pt x="1179077" y="1862541"/>
                  </a:lnTo>
                  <a:lnTo>
                    <a:pt x="1145126" y="1867723"/>
                  </a:lnTo>
                  <a:cubicBezTo>
                    <a:pt x="1106968" y="1871598"/>
                    <a:pt x="1068252" y="1873583"/>
                    <a:pt x="1029071" y="1873583"/>
                  </a:cubicBezTo>
                  <a:cubicBezTo>
                    <a:pt x="833169" y="1873583"/>
                    <a:pt x="648859" y="1823955"/>
                    <a:pt x="488026" y="1736586"/>
                  </a:cubicBezTo>
                  <a:lnTo>
                    <a:pt x="449315" y="1713068"/>
                  </a:lnTo>
                  <a:lnTo>
                    <a:pt x="449315" y="1192029"/>
                  </a:lnTo>
                  <a:lnTo>
                    <a:pt x="164669" y="1473150"/>
                  </a:lnTo>
                  <a:lnTo>
                    <a:pt x="153190" y="1460521"/>
                  </a:lnTo>
                  <a:cubicBezTo>
                    <a:pt x="106926" y="1404461"/>
                    <a:pt x="65940" y="1343884"/>
                    <a:pt x="30992" y="1279551"/>
                  </a:cubicBezTo>
                  <a:lnTo>
                    <a:pt x="0" y="1215217"/>
                  </a:lnTo>
                  <a:lnTo>
                    <a:pt x="421197" y="799236"/>
                  </a:lnTo>
                  <a:cubicBezTo>
                    <a:pt x="435895" y="784720"/>
                    <a:pt x="452839" y="773870"/>
                    <a:pt x="470894" y="766679"/>
                  </a:cubicBezTo>
                  <a:lnTo>
                    <a:pt x="482028" y="764585"/>
                  </a:lnTo>
                  <a:lnTo>
                    <a:pt x="496859" y="754585"/>
                  </a:lnTo>
                  <a:cubicBezTo>
                    <a:pt x="506172" y="750646"/>
                    <a:pt x="516411" y="748468"/>
                    <a:pt x="527159" y="748468"/>
                  </a:cubicBezTo>
                  <a:lnTo>
                    <a:pt x="753735" y="748468"/>
                  </a:lnTo>
                  <a:lnTo>
                    <a:pt x="1407765" y="883536"/>
                  </a:lnTo>
                  <a:cubicBezTo>
                    <a:pt x="1428980" y="887917"/>
                    <a:pt x="1450079" y="887792"/>
                    <a:pt x="1470069" y="883813"/>
                  </a:cubicBezTo>
                  <a:lnTo>
                    <a:pt x="1488992" y="876044"/>
                  </a:lnTo>
                  <a:lnTo>
                    <a:pt x="871235" y="748468"/>
                  </a:lnTo>
                  <a:lnTo>
                    <a:pt x="871237" y="748468"/>
                  </a:lnTo>
                  <a:lnTo>
                    <a:pt x="779403" y="729503"/>
                  </a:lnTo>
                  <a:lnTo>
                    <a:pt x="724749" y="706210"/>
                  </a:lnTo>
                  <a:lnTo>
                    <a:pt x="684660" y="665191"/>
                  </a:lnTo>
                  <a:cubicBezTo>
                    <a:pt x="663620" y="633200"/>
                    <a:pt x="654785" y="593182"/>
                    <a:pt x="663141" y="552721"/>
                  </a:cubicBezTo>
                  <a:lnTo>
                    <a:pt x="684174" y="503368"/>
                  </a:lnTo>
                  <a:lnTo>
                    <a:pt x="693457" y="491201"/>
                  </a:lnTo>
                  <a:lnTo>
                    <a:pt x="727453" y="457976"/>
                  </a:lnTo>
                  <a:lnTo>
                    <a:pt x="769184" y="440844"/>
                  </a:lnTo>
                  <a:lnTo>
                    <a:pt x="754403" y="440778"/>
                  </a:lnTo>
                  <a:cubicBezTo>
                    <a:pt x="739411" y="443763"/>
                    <a:pt x="725044" y="448914"/>
                    <a:pt x="711720" y="455958"/>
                  </a:cubicBezTo>
                  <a:lnTo>
                    <a:pt x="698398" y="465663"/>
                  </a:lnTo>
                  <a:lnTo>
                    <a:pt x="689940" y="438417"/>
                  </a:lnTo>
                  <a:cubicBezTo>
                    <a:pt x="685080" y="414664"/>
                    <a:pt x="682527" y="390071"/>
                    <a:pt x="682527" y="364881"/>
                  </a:cubicBezTo>
                  <a:cubicBezTo>
                    <a:pt x="682527" y="163363"/>
                    <a:pt x="845890" y="0"/>
                    <a:pt x="10474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grpSp>
        <p:nvGrpSpPr>
          <p:cNvPr id="100" name="Group 15">
            <a:extLst>
              <a:ext uri="{FF2B5EF4-FFF2-40B4-BE49-F238E27FC236}">
                <a16:creationId xmlns:a16="http://schemas.microsoft.com/office/drawing/2014/main" id="{AE3BAA8B-FAA9-4A11-AA62-D1D9176E6C5F}"/>
              </a:ext>
            </a:extLst>
          </p:cNvPr>
          <p:cNvGrpSpPr>
            <a:grpSpLocks/>
          </p:cNvGrpSpPr>
          <p:nvPr/>
        </p:nvGrpSpPr>
        <p:grpSpPr bwMode="auto">
          <a:xfrm>
            <a:off x="9759647" y="3670982"/>
            <a:ext cx="2146062" cy="2431435"/>
            <a:chOff x="867350" y="3803497"/>
            <a:chExt cx="2110212" cy="2290114"/>
          </a:xfrm>
        </p:grpSpPr>
        <p:sp>
          <p:nvSpPr>
            <p:cNvPr id="101" name="TextBox 16">
              <a:extLst>
                <a:ext uri="{FF2B5EF4-FFF2-40B4-BE49-F238E27FC236}">
                  <a16:creationId xmlns:a16="http://schemas.microsoft.com/office/drawing/2014/main" id="{655916A5-ECC6-43C6-99C1-3BB65C337D56}"/>
                </a:ext>
              </a:extLst>
            </p:cNvPr>
            <p:cNvSpPr txBox="1"/>
            <p:nvPr/>
          </p:nvSpPr>
          <p:spPr>
            <a:xfrm>
              <a:off x="1077300" y="4004825"/>
              <a:ext cx="1698908" cy="276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A97704B5-63E7-42A1-AE87-B84D03343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350" y="3803497"/>
              <a:ext cx="2110212" cy="2290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Okul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alanına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girmeniz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gereken</a:t>
              </a:r>
              <a:r>
                <a:rPr lang="tr-TR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durumlarda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öncelikle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endParaRPr lang="tr-TR" altLang="tr-TR" sz="1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görüşeceğiniz</a:t>
              </a:r>
              <a:r>
                <a:rPr lang="tr-TR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kişiden</a:t>
              </a:r>
              <a:endParaRPr lang="tr-TR" altLang="tr-TR" sz="1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/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randevu</a:t>
              </a:r>
              <a:r>
                <a:rPr lang="en-US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altLang="tr-TR" sz="1900" b="1" dirty="0" err="1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alınız</a:t>
              </a:r>
              <a:r>
                <a:rPr lang="tr-TR" altLang="tr-TR" sz="1900" b="1" dirty="0">
                  <a:solidFill>
                    <a:schemeClr val="accent3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!</a:t>
              </a:r>
              <a:endParaRPr lang="en-GB" altLang="tr-TR" sz="1900" b="1" dirty="0">
                <a:solidFill>
                  <a:schemeClr val="accent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103" name="Right Arrow 73">
            <a:extLst>
              <a:ext uri="{FF2B5EF4-FFF2-40B4-BE49-F238E27FC236}">
                <a16:creationId xmlns:a16="http://schemas.microsoft.com/office/drawing/2014/main" id="{CCD4C2EA-4DD6-4724-BE7D-729F791131C4}"/>
              </a:ext>
            </a:extLst>
          </p:cNvPr>
          <p:cNvSpPr/>
          <p:nvPr/>
        </p:nvSpPr>
        <p:spPr>
          <a:xfrm>
            <a:off x="9815291" y="2196604"/>
            <a:ext cx="1477963" cy="863600"/>
          </a:xfrm>
          <a:prstGeom prst="rightArrow">
            <a:avLst>
              <a:gd name="adj1" fmla="val 65118"/>
              <a:gd name="adj2" fmla="val 846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 sz="2700" dirty="0"/>
          </a:p>
        </p:txBody>
      </p:sp>
      <p:sp>
        <p:nvSpPr>
          <p:cNvPr id="104" name="TextBox 19">
            <a:extLst>
              <a:ext uri="{FF2B5EF4-FFF2-40B4-BE49-F238E27FC236}">
                <a16:creationId xmlns:a16="http://schemas.microsoft.com/office/drawing/2014/main" id="{51C11214-AE1D-4D17-9656-F8D8C387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8979" y="2372817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4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05" name="Group 42">
            <a:extLst>
              <a:ext uri="{FF2B5EF4-FFF2-40B4-BE49-F238E27FC236}">
                <a16:creationId xmlns:a16="http://schemas.microsoft.com/office/drawing/2014/main" id="{AA9266D5-37DF-45AF-B694-31BD5BDDBF8C}"/>
              </a:ext>
            </a:extLst>
          </p:cNvPr>
          <p:cNvGrpSpPr>
            <a:grpSpLocks/>
          </p:cNvGrpSpPr>
          <p:nvPr/>
        </p:nvGrpSpPr>
        <p:grpSpPr bwMode="auto">
          <a:xfrm>
            <a:off x="11006168" y="2772001"/>
            <a:ext cx="752475" cy="766763"/>
            <a:chOff x="6217062" y="392938"/>
            <a:chExt cx="2270154" cy="2315974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06066BF-3879-4697-ADF1-3C39431E8A7F}"/>
                </a:ext>
              </a:extLst>
            </p:cNvPr>
            <p:cNvSpPr/>
            <p:nvPr/>
          </p:nvSpPr>
          <p:spPr>
            <a:xfrm>
              <a:off x="6217062" y="392938"/>
              <a:ext cx="2270154" cy="2268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7" name="Freeform: Shape 44">
              <a:extLst>
                <a:ext uri="{FF2B5EF4-FFF2-40B4-BE49-F238E27FC236}">
                  <a16:creationId xmlns:a16="http://schemas.microsoft.com/office/drawing/2014/main" id="{0C8AA4AF-C949-4981-BB1C-47FF594F4CC7}"/>
                </a:ext>
              </a:extLst>
            </p:cNvPr>
            <p:cNvSpPr/>
            <p:nvPr/>
          </p:nvSpPr>
          <p:spPr>
            <a:xfrm rot="4438238">
              <a:off x="6297389" y="878288"/>
              <a:ext cx="1860450" cy="1800797"/>
            </a:xfrm>
            <a:custGeom>
              <a:avLst/>
              <a:gdLst>
                <a:gd name="connsiteX0" fmla="*/ 456742 w 1858106"/>
                <a:gd name="connsiteY0" fmla="*/ 683039 h 1797962"/>
                <a:gd name="connsiteX1" fmla="*/ 499367 w 1858106"/>
                <a:gd name="connsiteY1" fmla="*/ 805716 h 1797962"/>
                <a:gd name="connsiteX2" fmla="*/ 600608 w 1858106"/>
                <a:gd name="connsiteY2" fmla="*/ 724372 h 1797962"/>
                <a:gd name="connsiteX3" fmla="*/ 557983 w 1858106"/>
                <a:gd name="connsiteY3" fmla="*/ 601695 h 1797962"/>
                <a:gd name="connsiteX4" fmla="*/ 456742 w 1858106"/>
                <a:gd name="connsiteY4" fmla="*/ 683039 h 1797962"/>
                <a:gd name="connsiteX5" fmla="*/ 14281 w 1858106"/>
                <a:gd name="connsiteY5" fmla="*/ 547355 h 1797962"/>
                <a:gd name="connsiteX6" fmla="*/ 465730 w 1858106"/>
                <a:gd name="connsiteY6" fmla="*/ 297415 h 1797962"/>
                <a:gd name="connsiteX7" fmla="*/ 715670 w 1858106"/>
                <a:gd name="connsiteY7" fmla="*/ 748864 h 1797962"/>
                <a:gd name="connsiteX8" fmla="*/ 688239 w 1858106"/>
                <a:gd name="connsiteY8" fmla="*/ 817494 h 1797962"/>
                <a:gd name="connsiteX9" fmla="*/ 666257 w 1858106"/>
                <a:gd name="connsiteY9" fmla="*/ 850990 h 1797962"/>
                <a:gd name="connsiteX10" fmla="*/ 656410 w 1858106"/>
                <a:gd name="connsiteY10" fmla="*/ 840032 h 1797962"/>
                <a:gd name="connsiteX11" fmla="*/ 483206 w 1858106"/>
                <a:gd name="connsiteY11" fmla="*/ 830925 h 1797962"/>
                <a:gd name="connsiteX12" fmla="*/ 410984 w 1858106"/>
                <a:gd name="connsiteY12" fmla="*/ 926865 h 1797962"/>
                <a:gd name="connsiteX13" fmla="*/ 407355 w 1858106"/>
                <a:gd name="connsiteY13" fmla="*/ 986904 h 1797962"/>
                <a:gd name="connsiteX14" fmla="*/ 412195 w 1858106"/>
                <a:gd name="connsiteY14" fmla="*/ 1000871 h 1797962"/>
                <a:gd name="connsiteX15" fmla="*/ 414918 w 1858106"/>
                <a:gd name="connsiteY15" fmla="*/ 955843 h 1797962"/>
                <a:gd name="connsiteX16" fmla="*/ 483787 w 1858106"/>
                <a:gd name="connsiteY16" fmla="*/ 864355 h 1797962"/>
                <a:gd name="connsiteX17" fmla="*/ 688661 w 1858106"/>
                <a:gd name="connsiteY17" fmla="*/ 917232 h 1797962"/>
                <a:gd name="connsiteX18" fmla="*/ 1056713 w 1858106"/>
                <a:gd name="connsiteY18" fmla="*/ 1541351 h 1797962"/>
                <a:gd name="connsiteX19" fmla="*/ 1057947 w 1858106"/>
                <a:gd name="connsiteY19" fmla="*/ 1520932 h 1797962"/>
                <a:gd name="connsiteX20" fmla="*/ 1037546 w 1858106"/>
                <a:gd name="connsiteY20" fmla="*/ 1462064 h 1797962"/>
                <a:gd name="connsiteX21" fmla="*/ 734820 w 1858106"/>
                <a:gd name="connsiteY21" fmla="*/ 948722 h 1797962"/>
                <a:gd name="connsiteX22" fmla="*/ 877475 w 1858106"/>
                <a:gd name="connsiteY22" fmla="*/ 452187 h 1797962"/>
                <a:gd name="connsiteX23" fmla="*/ 891722 w 1858106"/>
                <a:gd name="connsiteY23" fmla="*/ 424753 h 1797962"/>
                <a:gd name="connsiteX24" fmla="*/ 905428 w 1858106"/>
                <a:gd name="connsiteY24" fmla="*/ 413260 h 1797962"/>
                <a:gd name="connsiteX25" fmla="*/ 910514 w 1858106"/>
                <a:gd name="connsiteY25" fmla="*/ 403138 h 1797962"/>
                <a:gd name="connsiteX26" fmla="*/ 955529 w 1858106"/>
                <a:gd name="connsiteY26" fmla="*/ 364362 h 1797962"/>
                <a:gd name="connsiteX27" fmla="*/ 1598465 w 1858106"/>
                <a:gd name="connsiteY27" fmla="*/ 3157 h 1797962"/>
                <a:gd name="connsiteX28" fmla="*/ 1608229 w 1858106"/>
                <a:gd name="connsiteY28" fmla="*/ 0 h 1797962"/>
                <a:gd name="connsiteX29" fmla="*/ 1658537 w 1858106"/>
                <a:gd name="connsiteY29" fmla="*/ 66321 h 1797962"/>
                <a:gd name="connsiteX30" fmla="*/ 1715779 w 1858106"/>
                <a:gd name="connsiteY30" fmla="*/ 158991 h 1797962"/>
                <a:gd name="connsiteX31" fmla="*/ 1760839 w 1858106"/>
                <a:gd name="connsiteY31" fmla="*/ 250414 h 1797962"/>
                <a:gd name="connsiteX32" fmla="*/ 1745028 w 1858106"/>
                <a:gd name="connsiteY32" fmla="*/ 264035 h 1797962"/>
                <a:gd name="connsiteX33" fmla="*/ 1325285 w 1858106"/>
                <a:gd name="connsiteY33" fmla="*/ 499850 h 1797962"/>
                <a:gd name="connsiteX34" fmla="*/ 1846253 w 1858106"/>
                <a:gd name="connsiteY34" fmla="*/ 649524 h 1797962"/>
                <a:gd name="connsiteX35" fmla="*/ 1855757 w 1858106"/>
                <a:gd name="connsiteY35" fmla="*/ 654459 h 1797962"/>
                <a:gd name="connsiteX36" fmla="*/ 1857839 w 1858106"/>
                <a:gd name="connsiteY36" fmla="*/ 683701 h 1797962"/>
                <a:gd name="connsiteX37" fmla="*/ 1813682 w 1858106"/>
                <a:gd name="connsiteY37" fmla="*/ 1022207 h 1797962"/>
                <a:gd name="connsiteX38" fmla="*/ 1671431 w 1858106"/>
                <a:gd name="connsiteY38" fmla="*/ 1332529 h 1797962"/>
                <a:gd name="connsiteX39" fmla="*/ 1657272 w 1858106"/>
                <a:gd name="connsiteY39" fmla="*/ 1351924 h 1797962"/>
                <a:gd name="connsiteX40" fmla="*/ 1644744 w 1858106"/>
                <a:gd name="connsiteY40" fmla="*/ 1350912 h 1797962"/>
                <a:gd name="connsiteX41" fmla="*/ 1111200 w 1858106"/>
                <a:gd name="connsiteY41" fmla="*/ 1197625 h 1797962"/>
                <a:gd name="connsiteX42" fmla="*/ 1111199 w 1858106"/>
                <a:gd name="connsiteY42" fmla="*/ 1648347 h 1797962"/>
                <a:gd name="connsiteX43" fmla="*/ 961584 w 1858106"/>
                <a:gd name="connsiteY43" fmla="*/ 1797962 h 1797962"/>
                <a:gd name="connsiteX44" fmla="*/ 961585 w 1858106"/>
                <a:gd name="connsiteY44" fmla="*/ 1797961 h 1797962"/>
                <a:gd name="connsiteX45" fmla="*/ 931421 w 1858106"/>
                <a:gd name="connsiteY45" fmla="*/ 1791871 h 1797962"/>
                <a:gd name="connsiteX46" fmla="*/ 912420 w 1858106"/>
                <a:gd name="connsiteY46" fmla="*/ 1790722 h 1797962"/>
                <a:gd name="connsiteX47" fmla="*/ 820934 w 1858106"/>
                <a:gd name="connsiteY47" fmla="*/ 1721854 h 1797962"/>
                <a:gd name="connsiteX48" fmla="*/ 437125 w 1858106"/>
                <a:gd name="connsiteY48" fmla="*/ 1071018 h 1797962"/>
                <a:gd name="connsiteX49" fmla="*/ 417671 w 1858106"/>
                <a:gd name="connsiteY49" fmla="*/ 1014882 h 1797962"/>
                <a:gd name="connsiteX50" fmla="*/ 418064 w 1858106"/>
                <a:gd name="connsiteY50" fmla="*/ 1008381 h 1797962"/>
                <a:gd name="connsiteX51" fmla="*/ 408644 w 1858106"/>
                <a:gd name="connsiteY51" fmla="*/ 1010463 h 1797962"/>
                <a:gd name="connsiteX52" fmla="*/ 264220 w 1858106"/>
                <a:gd name="connsiteY52" fmla="*/ 998804 h 1797962"/>
                <a:gd name="connsiteX53" fmla="*/ 14281 w 1858106"/>
                <a:gd name="connsiteY53" fmla="*/ 547355 h 179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858106" h="1797962">
                  <a:moveTo>
                    <a:pt x="456742" y="683039"/>
                  </a:moveTo>
                  <a:cubicBezTo>
                    <a:pt x="440556" y="739378"/>
                    <a:pt x="459639" y="794302"/>
                    <a:pt x="499367" y="805716"/>
                  </a:cubicBezTo>
                  <a:cubicBezTo>
                    <a:pt x="539095" y="817130"/>
                    <a:pt x="584422" y="780711"/>
                    <a:pt x="600608" y="724372"/>
                  </a:cubicBezTo>
                  <a:cubicBezTo>
                    <a:pt x="616794" y="668033"/>
                    <a:pt x="597710" y="613109"/>
                    <a:pt x="557983" y="601695"/>
                  </a:cubicBezTo>
                  <a:cubicBezTo>
                    <a:pt x="518255" y="590281"/>
                    <a:pt x="472928" y="626700"/>
                    <a:pt x="456742" y="683039"/>
                  </a:cubicBezTo>
                  <a:close/>
                  <a:moveTo>
                    <a:pt x="14281" y="547355"/>
                  </a:moveTo>
                  <a:cubicBezTo>
                    <a:pt x="69926" y="353672"/>
                    <a:pt x="272047" y="241770"/>
                    <a:pt x="465730" y="297415"/>
                  </a:cubicBezTo>
                  <a:cubicBezTo>
                    <a:pt x="659413" y="353060"/>
                    <a:pt x="771315" y="555181"/>
                    <a:pt x="715670" y="748864"/>
                  </a:cubicBezTo>
                  <a:cubicBezTo>
                    <a:pt x="708714" y="773074"/>
                    <a:pt x="699470" y="796007"/>
                    <a:pt x="688239" y="817494"/>
                  </a:cubicBezTo>
                  <a:lnTo>
                    <a:pt x="666257" y="850990"/>
                  </a:lnTo>
                  <a:lnTo>
                    <a:pt x="656410" y="840032"/>
                  </a:lnTo>
                  <a:cubicBezTo>
                    <a:pt x="607288" y="803624"/>
                    <a:pt x="539186" y="797913"/>
                    <a:pt x="483206" y="830925"/>
                  </a:cubicBezTo>
                  <a:cubicBezTo>
                    <a:pt x="445886" y="852934"/>
                    <a:pt x="421020" y="887985"/>
                    <a:pt x="410984" y="926865"/>
                  </a:cubicBezTo>
                  <a:cubicBezTo>
                    <a:pt x="405968" y="946305"/>
                    <a:pt x="404658" y="966702"/>
                    <a:pt x="407355" y="986904"/>
                  </a:cubicBezTo>
                  <a:lnTo>
                    <a:pt x="412195" y="1000871"/>
                  </a:lnTo>
                  <a:lnTo>
                    <a:pt x="414918" y="955843"/>
                  </a:lnTo>
                  <a:cubicBezTo>
                    <a:pt x="424487" y="918767"/>
                    <a:pt x="448199" y="885342"/>
                    <a:pt x="483787" y="864355"/>
                  </a:cubicBezTo>
                  <a:cubicBezTo>
                    <a:pt x="554961" y="822382"/>
                    <a:pt x="646687" y="846056"/>
                    <a:pt x="688661" y="917232"/>
                  </a:cubicBezTo>
                  <a:lnTo>
                    <a:pt x="1056713" y="1541351"/>
                  </a:lnTo>
                  <a:lnTo>
                    <a:pt x="1057947" y="1520932"/>
                  </a:lnTo>
                  <a:cubicBezTo>
                    <a:pt x="1055251" y="1500729"/>
                    <a:pt x="1048550" y="1480724"/>
                    <a:pt x="1037546" y="1462064"/>
                  </a:cubicBezTo>
                  <a:lnTo>
                    <a:pt x="734820" y="948722"/>
                  </a:lnTo>
                  <a:lnTo>
                    <a:pt x="877475" y="452187"/>
                  </a:lnTo>
                  <a:cubicBezTo>
                    <a:pt x="880443" y="441857"/>
                    <a:pt x="885364" y="432616"/>
                    <a:pt x="891722" y="424753"/>
                  </a:cubicBezTo>
                  <a:lnTo>
                    <a:pt x="905428" y="413260"/>
                  </a:lnTo>
                  <a:lnTo>
                    <a:pt x="910514" y="403138"/>
                  </a:lnTo>
                  <a:cubicBezTo>
                    <a:pt x="922413" y="387770"/>
                    <a:pt x="937518" y="374482"/>
                    <a:pt x="955529" y="364362"/>
                  </a:cubicBezTo>
                  <a:cubicBezTo>
                    <a:pt x="1169841" y="243960"/>
                    <a:pt x="1384153" y="123559"/>
                    <a:pt x="1598465" y="3157"/>
                  </a:cubicBezTo>
                  <a:lnTo>
                    <a:pt x="1608229" y="0"/>
                  </a:lnTo>
                  <a:lnTo>
                    <a:pt x="1658537" y="66321"/>
                  </a:lnTo>
                  <a:cubicBezTo>
                    <a:pt x="1679088" y="96293"/>
                    <a:pt x="1698192" y="127223"/>
                    <a:pt x="1715779" y="158991"/>
                  </a:cubicBezTo>
                  <a:lnTo>
                    <a:pt x="1760839" y="250414"/>
                  </a:lnTo>
                  <a:lnTo>
                    <a:pt x="1745028" y="264035"/>
                  </a:lnTo>
                  <a:lnTo>
                    <a:pt x="1325285" y="499850"/>
                  </a:lnTo>
                  <a:lnTo>
                    <a:pt x="1846253" y="649524"/>
                  </a:lnTo>
                  <a:lnTo>
                    <a:pt x="1855757" y="654459"/>
                  </a:lnTo>
                  <a:lnTo>
                    <a:pt x="1857839" y="683701"/>
                  </a:lnTo>
                  <a:cubicBezTo>
                    <a:pt x="1860272" y="795341"/>
                    <a:pt x="1846138" y="909236"/>
                    <a:pt x="1813682" y="1022207"/>
                  </a:cubicBezTo>
                  <a:cubicBezTo>
                    <a:pt x="1781225" y="1135178"/>
                    <a:pt x="1732750" y="1239205"/>
                    <a:pt x="1671431" y="1332529"/>
                  </a:cubicBezTo>
                  <a:lnTo>
                    <a:pt x="1657272" y="1351924"/>
                  </a:lnTo>
                  <a:lnTo>
                    <a:pt x="1644744" y="1350912"/>
                  </a:lnTo>
                  <a:lnTo>
                    <a:pt x="1111200" y="1197625"/>
                  </a:lnTo>
                  <a:lnTo>
                    <a:pt x="1111199" y="1648347"/>
                  </a:lnTo>
                  <a:cubicBezTo>
                    <a:pt x="1111199" y="1730977"/>
                    <a:pt x="1044214" y="1797962"/>
                    <a:pt x="961584" y="1797962"/>
                  </a:cubicBezTo>
                  <a:lnTo>
                    <a:pt x="961585" y="1797961"/>
                  </a:lnTo>
                  <a:lnTo>
                    <a:pt x="931421" y="1791871"/>
                  </a:lnTo>
                  <a:lnTo>
                    <a:pt x="912420" y="1790722"/>
                  </a:lnTo>
                  <a:cubicBezTo>
                    <a:pt x="875345" y="1781154"/>
                    <a:pt x="841920" y="1757442"/>
                    <a:pt x="820934" y="1721854"/>
                  </a:cubicBezTo>
                  <a:lnTo>
                    <a:pt x="437125" y="1071018"/>
                  </a:lnTo>
                  <a:cubicBezTo>
                    <a:pt x="426632" y="1053224"/>
                    <a:pt x="420242" y="1034145"/>
                    <a:pt x="417671" y="1014882"/>
                  </a:cubicBezTo>
                  <a:lnTo>
                    <a:pt x="418064" y="1008381"/>
                  </a:lnTo>
                  <a:lnTo>
                    <a:pt x="408644" y="1010463"/>
                  </a:lnTo>
                  <a:cubicBezTo>
                    <a:pt x="361589" y="1016155"/>
                    <a:pt x="312641" y="1012716"/>
                    <a:pt x="264220" y="998804"/>
                  </a:cubicBezTo>
                  <a:cubicBezTo>
                    <a:pt x="70537" y="943159"/>
                    <a:pt x="-41365" y="741038"/>
                    <a:pt x="14281" y="547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77BF51F-9D2B-4114-B8E8-BC697FDA6D55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4" name="Şerit: Aşağı Bükülmüş 113">
            <a:extLst>
              <a:ext uri="{FF2B5EF4-FFF2-40B4-BE49-F238E27FC236}">
                <a16:creationId xmlns:a16="http://schemas.microsoft.com/office/drawing/2014/main" id="{65599917-9365-498B-B6EA-D51B4D35BE56}"/>
              </a:ext>
            </a:extLst>
          </p:cNvPr>
          <p:cNvSpPr/>
          <p:nvPr/>
        </p:nvSpPr>
        <p:spPr>
          <a:xfrm>
            <a:off x="2803610" y="210832"/>
            <a:ext cx="7953069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>
                <a:solidFill>
                  <a:schemeClr val="bg1"/>
                </a:solidFill>
                <a:latin typeface="Arial Black" panose="020B0A04020102020204" pitchFamily="34" charset="0"/>
              </a:rPr>
              <a:t>ÖNEMSEYELİM!</a:t>
            </a:r>
            <a:endParaRPr lang="tr-TR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28F81927-9B6C-4A34-9B3E-1ECE009C47D3}"/>
              </a:ext>
            </a:extLst>
          </p:cNvPr>
          <p:cNvSpPr txBox="1"/>
          <p:nvPr/>
        </p:nvSpPr>
        <p:spPr>
          <a:xfrm>
            <a:off x="3077509" y="1285159"/>
            <a:ext cx="6221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tr-TR" sz="18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Okulda</a:t>
            </a:r>
            <a:r>
              <a:rPr lang="en-US" altLang="tr-TR" sz="18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8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bulunduğunuz</a:t>
            </a:r>
            <a:r>
              <a:rPr lang="en-US" altLang="tr-TR" sz="18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8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süre</a:t>
            </a:r>
            <a:r>
              <a:rPr lang="en-US" altLang="tr-TR" sz="18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1800" b="1" dirty="0" err="1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içerisinde</a:t>
            </a:r>
            <a:r>
              <a:rPr lang="tr-TR" altLang="tr-TR" sz="1800" b="1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;</a:t>
            </a:r>
            <a:endParaRPr lang="tr-TR" dirty="0"/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A415BF92-8F1B-478A-B9F8-E99D6A43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F62B6D-E4E3-4D32-BB13-0507A7D6DA52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27</a:t>
            </a:r>
          </a:p>
        </p:txBody>
      </p:sp>
      <p:sp>
        <p:nvSpPr>
          <p:cNvPr id="15" name="Metin kutusu 2">
            <a:extLst>
              <a:ext uri="{FF2B5EF4-FFF2-40B4-BE49-F238E27FC236}">
                <a16:creationId xmlns:a16="http://schemas.microsoft.com/office/drawing/2014/main" id="{BCD79A8C-EDE9-448C-B6E2-05AEB9D8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6" name="Diyagram 15">
            <a:hlinkClick r:id="rId3" action="ppaction://hlinksldjump"/>
            <a:extLst>
              <a:ext uri="{FF2B5EF4-FFF2-40B4-BE49-F238E27FC236}">
                <a16:creationId xmlns:a16="http://schemas.microsoft.com/office/drawing/2014/main" id="{E50CA2BF-E428-45FE-8B54-1B5D0793A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5398800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DCAFA93E-23DD-46C2-84B7-0952AE163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223189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8934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77BF51F-9D2B-4114-B8E8-BC697FDA6D55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4" name="Şerit: Aşağı Bükülmüş 113">
            <a:extLst>
              <a:ext uri="{FF2B5EF4-FFF2-40B4-BE49-F238E27FC236}">
                <a16:creationId xmlns:a16="http://schemas.microsoft.com/office/drawing/2014/main" id="{65599917-9365-498B-B6EA-D51B4D35BE56}"/>
              </a:ext>
            </a:extLst>
          </p:cNvPr>
          <p:cNvSpPr/>
          <p:nvPr/>
        </p:nvSpPr>
        <p:spPr>
          <a:xfrm>
            <a:off x="2803610" y="210832"/>
            <a:ext cx="7953069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PLAZMA BAĞIŞI</a:t>
            </a: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A415BF92-8F1B-478A-B9F8-E99D6A43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F62B6D-E4E3-4D32-BB13-0507A7D6DA52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5" name="Metin kutusu 2">
            <a:extLst>
              <a:ext uri="{FF2B5EF4-FFF2-40B4-BE49-F238E27FC236}">
                <a16:creationId xmlns:a16="http://schemas.microsoft.com/office/drawing/2014/main" id="{BCD79A8C-EDE9-448C-B6E2-05AEB9D8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2" name="Diyagram 1">
            <a:hlinkClick r:id="rId3" action="ppaction://hlinksldjump"/>
            <a:extLst>
              <a:ext uri="{FF2B5EF4-FFF2-40B4-BE49-F238E27FC236}">
                <a16:creationId xmlns:a16="http://schemas.microsoft.com/office/drawing/2014/main" id="{5FA49D5F-5FC2-4BFB-8667-CC0E62A04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623667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9A6FE7F-48A0-433B-B5F1-729C046E7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9988308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Resim 16" descr="ekran görüntüsü, metin içeren bir resim&#10;&#10;Açıklama otomatik olarak oluşturuldu">
            <a:extLst>
              <a:ext uri="{FF2B5EF4-FFF2-40B4-BE49-F238E27FC236}">
                <a16:creationId xmlns:a16="http://schemas.microsoft.com/office/drawing/2014/main" id="{BC84741A-ADAA-4C8E-8C48-A3C41C56378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32041" r="4104" b="19319"/>
          <a:stretch/>
        </p:blipFill>
        <p:spPr>
          <a:xfrm>
            <a:off x="2803610" y="6232899"/>
            <a:ext cx="8515498" cy="4456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F2343EC-7D89-41FF-B2E4-B4AB1B5EC554}"/>
              </a:ext>
            </a:extLst>
          </p:cNvPr>
          <p:cNvSpPr/>
          <p:nvPr/>
        </p:nvSpPr>
        <p:spPr>
          <a:xfrm>
            <a:off x="3112403" y="1229474"/>
            <a:ext cx="8303742" cy="4814479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3C23C6A-4511-49E8-8B2C-4F31E32726E6}"/>
              </a:ext>
            </a:extLst>
          </p:cNvPr>
          <p:cNvSpPr/>
          <p:nvPr/>
        </p:nvSpPr>
        <p:spPr>
          <a:xfrm>
            <a:off x="3315421" y="1381873"/>
            <a:ext cx="7892906" cy="447859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2A1DCCD-4F5D-4129-A23C-324AD7C97064}"/>
              </a:ext>
            </a:extLst>
          </p:cNvPr>
          <p:cNvSpPr/>
          <p:nvPr/>
        </p:nvSpPr>
        <p:spPr>
          <a:xfrm>
            <a:off x="10418563" y="2592064"/>
            <a:ext cx="1801090" cy="2189018"/>
          </a:xfrm>
          <a:prstGeom prst="ellipse">
            <a:avLst/>
          </a:prstGeom>
          <a:ln>
            <a:solidFill>
              <a:srgbClr val="FF0000">
                <a:alpha val="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 descr="nesne, ışık, ampul içeren bir resim&#10;&#10;Açıklama otomatik olarak oluşturuldu">
            <a:extLst>
              <a:ext uri="{FF2B5EF4-FFF2-40B4-BE49-F238E27FC236}">
                <a16:creationId xmlns:a16="http://schemas.microsoft.com/office/drawing/2014/main" id="{04983B5D-320B-407C-957C-51F1FDBAF1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77" y="2897219"/>
            <a:ext cx="1428750" cy="1428750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D908CF88-E5FF-469D-A8BC-C8353A48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189" y="1739837"/>
            <a:ext cx="56706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4000" b="1" dirty="0" err="1">
                <a:solidFill>
                  <a:schemeClr val="accent1"/>
                </a:solidFill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İmmün</a:t>
            </a:r>
            <a:r>
              <a:rPr lang="tr-TR" altLang="tr-TR" sz="4000" b="1" dirty="0">
                <a:solidFill>
                  <a:schemeClr val="accent1"/>
                </a:solidFill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 Plazma Tedavisi </a:t>
            </a:r>
            <a:r>
              <a:rPr lang="tr-TR" altLang="tr-TR" sz="4000" dirty="0">
                <a:solidFill>
                  <a:schemeClr val="accent1"/>
                </a:solidFill>
                <a:latin typeface="Montserrat" panose="00000500000000000000" pitchFamily="50" charset="-94"/>
                <a:ea typeface="Noto Sans"/>
                <a:cs typeface="Mongolian Baiti" panose="03000500000000000000" pitchFamily="66" charset="0"/>
              </a:rPr>
              <a:t>Nedir?</a:t>
            </a:r>
            <a:endParaRPr lang="en-US" altLang="tr-TR" sz="4000" dirty="0">
              <a:solidFill>
                <a:schemeClr val="accent1"/>
              </a:solidFill>
              <a:latin typeface="Montserrat" panose="00000500000000000000" pitchFamily="50" charset="-94"/>
              <a:ea typeface="Noto Sans"/>
              <a:cs typeface="Mongolian Baiti" panose="03000500000000000000" pitchFamily="66" charset="0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9F453434-29FD-4D8A-9B31-351E0FE8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783" y="3268858"/>
            <a:ext cx="652479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tr-TR" altLang="tr-TR" sz="2400" dirty="0" err="1">
                <a:solidFill>
                  <a:srgbClr val="0070C0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Koronavirüs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 tanısı konulan, tedavi sürecinin ardından iyileşen hastalardan </a:t>
            </a: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Türk Kızılay </a:t>
            </a:r>
            <a:r>
              <a:rPr lang="tr-TR" altLang="tr-TR" sz="2400" dirty="0">
                <a:solidFill>
                  <a:srgbClr val="0070C0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tarafından toplanan </a:t>
            </a:r>
            <a:r>
              <a:rPr lang="tr-TR" altLang="tr-TR" sz="2400" b="1" dirty="0">
                <a:solidFill>
                  <a:srgbClr val="FF0000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kan plazmasının kritik durumda olan hastalardan kullanılması </a:t>
            </a:r>
            <a:r>
              <a:rPr lang="tr-TR" altLang="tr-TR" sz="2400" dirty="0">
                <a:solidFill>
                  <a:srgbClr val="0076A3"/>
                </a:solidFill>
                <a:latin typeface="Arial" panose="020B0604020202020204" pitchFamily="34" charset="0"/>
                <a:ea typeface="DFGothic-EB" panose="02010609010101010101" pitchFamily="1" charset="-128"/>
              </a:rPr>
              <a:t>yoluyla gerçekleştirilen tedavi yöntemidir. </a:t>
            </a:r>
            <a:endParaRPr lang="en-US" altLang="tr-TR" sz="2400" dirty="0">
              <a:solidFill>
                <a:srgbClr val="0076A3"/>
              </a:solidFill>
              <a:latin typeface="Arial" panose="020B0604020202020204" pitchFamily="34" charset="0"/>
              <a:ea typeface="DFGothic-EB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29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77BF51F-9D2B-4114-B8E8-BC697FDA6D55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4" name="Şerit: Aşağı Bükülmüş 113">
            <a:extLst>
              <a:ext uri="{FF2B5EF4-FFF2-40B4-BE49-F238E27FC236}">
                <a16:creationId xmlns:a16="http://schemas.microsoft.com/office/drawing/2014/main" id="{65599917-9365-498B-B6EA-D51B4D35BE56}"/>
              </a:ext>
            </a:extLst>
          </p:cNvPr>
          <p:cNvSpPr/>
          <p:nvPr/>
        </p:nvSpPr>
        <p:spPr>
          <a:xfrm>
            <a:off x="2803610" y="210832"/>
            <a:ext cx="7953069" cy="56643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PLAZMA BAĞIŞI</a:t>
            </a:r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A415BF92-8F1B-478A-B9F8-E99D6A43D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008" y="78234"/>
            <a:ext cx="1124615" cy="113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7F62B6D-E4E3-4D32-BB13-0507A7D6DA52}"/>
              </a:ext>
            </a:extLst>
          </p:cNvPr>
          <p:cNvSpPr/>
          <p:nvPr/>
        </p:nvSpPr>
        <p:spPr>
          <a:xfrm>
            <a:off x="11599287" y="6232899"/>
            <a:ext cx="485192" cy="4935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29</a:t>
            </a:r>
          </a:p>
        </p:txBody>
      </p:sp>
      <p:sp>
        <p:nvSpPr>
          <p:cNvPr id="15" name="Metin kutusu 2">
            <a:extLst>
              <a:ext uri="{FF2B5EF4-FFF2-40B4-BE49-F238E27FC236}">
                <a16:creationId xmlns:a16="http://schemas.microsoft.com/office/drawing/2014/main" id="{BCD79A8C-EDE9-448C-B6E2-05AEB9D8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2" name="Diyagram 1">
            <a:hlinkClick r:id="rId3" action="ppaction://hlinksldjump"/>
            <a:extLst>
              <a:ext uri="{FF2B5EF4-FFF2-40B4-BE49-F238E27FC236}">
                <a16:creationId xmlns:a16="http://schemas.microsoft.com/office/drawing/2014/main" id="{5FA49D5F-5FC2-4BFB-8667-CC0E62A045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061061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89A6FE7F-48A0-433B-B5F1-729C046E7A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959333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0FBF06B5-1B24-4122-9108-BD12B3F0AE43}"/>
              </a:ext>
            </a:extLst>
          </p:cNvPr>
          <p:cNvSpPr txBox="1"/>
          <p:nvPr/>
        </p:nvSpPr>
        <p:spPr>
          <a:xfrm>
            <a:off x="3136420" y="1082119"/>
            <a:ext cx="63283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7030A0"/>
                </a:solidFill>
              </a:rPr>
              <a:t>Sen iyileştin!</a:t>
            </a:r>
          </a:p>
          <a:p>
            <a:endParaRPr lang="tr-TR" sz="1600" dirty="0"/>
          </a:p>
          <a:p>
            <a:r>
              <a:rPr lang="tr-TR" sz="2400" b="1" dirty="0">
                <a:solidFill>
                  <a:schemeClr val="accent2"/>
                </a:solidFill>
              </a:rPr>
              <a:t>Plazma bağışınla şimdi iyileştirme sırası </a:t>
            </a:r>
            <a:r>
              <a:rPr lang="tr-TR" sz="2800" b="1" dirty="0">
                <a:solidFill>
                  <a:srgbClr val="FF0000"/>
                </a:solidFill>
              </a:rPr>
              <a:t>SENDE</a:t>
            </a:r>
            <a:r>
              <a:rPr lang="tr-TR" sz="2400" b="1" dirty="0">
                <a:solidFill>
                  <a:schemeClr val="accent2"/>
                </a:solidFill>
              </a:rPr>
              <a:t>;</a:t>
            </a:r>
          </a:p>
          <a:p>
            <a:endParaRPr lang="tr-TR" sz="2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BBFBD77-0FA2-4BC3-886F-481C2258427A}"/>
              </a:ext>
            </a:extLst>
          </p:cNvPr>
          <p:cNvSpPr txBox="1"/>
          <p:nvPr/>
        </p:nvSpPr>
        <p:spPr>
          <a:xfrm>
            <a:off x="2866780" y="5023655"/>
            <a:ext cx="917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accent2"/>
                </a:solidFill>
              </a:rPr>
              <a:t>Sizler de plazma bağışlayın, </a:t>
            </a:r>
            <a:r>
              <a:rPr lang="tr-TR" sz="3600" b="1" dirty="0">
                <a:solidFill>
                  <a:srgbClr val="C00000"/>
                </a:solidFill>
              </a:rPr>
              <a:t>hayat kurtaran kahramanlar </a:t>
            </a:r>
          </a:p>
          <a:p>
            <a:pPr algn="ctr"/>
            <a:r>
              <a:rPr lang="tr-TR" sz="2400" b="1" dirty="0">
                <a:solidFill>
                  <a:schemeClr val="accent2"/>
                </a:solidFill>
              </a:rPr>
              <a:t>arasına katılın!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61DB6E48-C3C1-4D04-9F93-25DA0D66CCD9}"/>
              </a:ext>
            </a:extLst>
          </p:cNvPr>
          <p:cNvSpPr txBox="1"/>
          <p:nvPr/>
        </p:nvSpPr>
        <p:spPr>
          <a:xfrm>
            <a:off x="3513172" y="2834691"/>
            <a:ext cx="6263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Koronavirüs</a:t>
            </a:r>
            <a:r>
              <a:rPr lang="tr-TR" sz="2800" b="1" dirty="0">
                <a:solidFill>
                  <a:srgbClr val="FF0000"/>
                </a:solidFill>
              </a:rPr>
              <a:t> tanısı pozitif almış , 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A872347-AA18-41E7-8A81-1D029B51EF8F}"/>
              </a:ext>
            </a:extLst>
          </p:cNvPr>
          <p:cNvSpPr txBox="1"/>
          <p:nvPr/>
        </p:nvSpPr>
        <p:spPr>
          <a:xfrm>
            <a:off x="4161505" y="3450351"/>
            <a:ext cx="6263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3">
                    <a:lumMod val="75000"/>
                  </a:schemeClr>
                </a:solidFill>
              </a:rPr>
              <a:t>15 gün önce iyileşmiş,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28FA31A-7122-4CE1-80EF-E065CB8B4204}"/>
              </a:ext>
            </a:extLst>
          </p:cNvPr>
          <p:cNvSpPr txBox="1"/>
          <p:nvPr/>
        </p:nvSpPr>
        <p:spPr>
          <a:xfrm>
            <a:off x="4890148" y="4082106"/>
            <a:ext cx="71943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Son iki testi negatif çıkmış vatandaşlarımız,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D2BCCDF3-6009-45C8-96C5-DE718DE9A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780" y="2821464"/>
            <a:ext cx="95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ko-KR" sz="2800" b="1" dirty="0">
                <a:solidFill>
                  <a:srgbClr val="7030A0"/>
                </a:solidFill>
              </a:rPr>
              <a:t>1</a:t>
            </a:r>
            <a:endParaRPr lang="ko-KR" alt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3182A70-5C30-4A54-BCA8-965613C5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8368" y="4056908"/>
            <a:ext cx="95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ko-K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0B5203-55A1-456D-A918-FD1566C3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65" y="3463350"/>
            <a:ext cx="958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ko-KR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endParaRPr lang="ko-KR" alt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37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Resim Yer Tutucusu 8">
            <a:extLst>
              <a:ext uri="{FF2B5EF4-FFF2-40B4-BE49-F238E27FC236}">
                <a16:creationId xmlns:a16="http://schemas.microsoft.com/office/drawing/2014/main" id="{7C2E2FAB-6B35-43E1-94D2-97DE6478DE3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9" r="13379"/>
          <a:stretch>
            <a:fillRect/>
          </a:stretch>
        </p:blipFill>
        <p:spPr>
          <a:xfrm>
            <a:off x="4584700" y="-26988"/>
            <a:ext cx="7607300" cy="6884988"/>
          </a:xfrm>
          <a:prstGeom prst="rect">
            <a:avLst/>
          </a:prstGeom>
          <a:blipFill dpi="0" rotWithShape="0">
            <a:blip r:embed="rId4"/>
            <a:srcRect l="13379" r="13379"/>
            <a:tile tx="0" ty="0" sx="100000" sy="100000" flip="none" algn="tl"/>
          </a:blipFill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0BFAE7-50A1-4AD6-B46F-174E7D323458}"/>
              </a:ext>
            </a:extLst>
          </p:cNvPr>
          <p:cNvSpPr/>
          <p:nvPr/>
        </p:nvSpPr>
        <p:spPr>
          <a:xfrm>
            <a:off x="0" y="0"/>
            <a:ext cx="5676900" cy="6884988"/>
          </a:xfrm>
          <a:custGeom>
            <a:avLst/>
            <a:gdLst>
              <a:gd name="connsiteX0" fmla="*/ 0 w 6096000"/>
              <a:gd name="connsiteY0" fmla="*/ 0 h 5505450"/>
              <a:gd name="connsiteX1" fmla="*/ 5178407 w 6096000"/>
              <a:gd name="connsiteY1" fmla="*/ 0 h 5505450"/>
              <a:gd name="connsiteX2" fmla="*/ 6096000 w 6096000"/>
              <a:gd name="connsiteY2" fmla="*/ 917593 h 5505450"/>
              <a:gd name="connsiteX3" fmla="*/ 6096000 w 6096000"/>
              <a:gd name="connsiteY3" fmla="*/ 4587857 h 5505450"/>
              <a:gd name="connsiteX4" fmla="*/ 5178407 w 6096000"/>
              <a:gd name="connsiteY4" fmla="*/ 5505450 h 5505450"/>
              <a:gd name="connsiteX5" fmla="*/ 0 w 6096000"/>
              <a:gd name="connsiteY5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5505450">
                <a:moveTo>
                  <a:pt x="0" y="0"/>
                </a:moveTo>
                <a:lnTo>
                  <a:pt x="5178407" y="0"/>
                </a:lnTo>
                <a:cubicBezTo>
                  <a:pt x="5685180" y="0"/>
                  <a:pt x="6096000" y="410820"/>
                  <a:pt x="6096000" y="917593"/>
                </a:cubicBezTo>
                <a:lnTo>
                  <a:pt x="6096000" y="4587857"/>
                </a:lnTo>
                <a:cubicBezTo>
                  <a:pt x="6096000" y="5094630"/>
                  <a:pt x="5685180" y="5505450"/>
                  <a:pt x="5178407" y="5505450"/>
                </a:cubicBezTo>
                <a:lnTo>
                  <a:pt x="0" y="550545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22576F4-DE1E-4F29-8C65-4C159117AD73}"/>
              </a:ext>
            </a:extLst>
          </p:cNvPr>
          <p:cNvSpPr/>
          <p:nvPr/>
        </p:nvSpPr>
        <p:spPr>
          <a:xfrm>
            <a:off x="0" y="1023384"/>
            <a:ext cx="5969000" cy="5872163"/>
          </a:xfrm>
          <a:custGeom>
            <a:avLst/>
            <a:gdLst>
              <a:gd name="connsiteX0" fmla="*/ 0 w 7981950"/>
              <a:gd name="connsiteY0" fmla="*/ 0 h 5505450"/>
              <a:gd name="connsiteX1" fmla="*/ 7064357 w 7981950"/>
              <a:gd name="connsiteY1" fmla="*/ 0 h 5505450"/>
              <a:gd name="connsiteX2" fmla="*/ 7981950 w 7981950"/>
              <a:gd name="connsiteY2" fmla="*/ 917593 h 5505450"/>
              <a:gd name="connsiteX3" fmla="*/ 7981950 w 7981950"/>
              <a:gd name="connsiteY3" fmla="*/ 4587857 h 5505450"/>
              <a:gd name="connsiteX4" fmla="*/ 7064357 w 7981950"/>
              <a:gd name="connsiteY4" fmla="*/ 5505450 h 5505450"/>
              <a:gd name="connsiteX5" fmla="*/ 0 w 7981950"/>
              <a:gd name="connsiteY5" fmla="*/ 5505450 h 55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1950" h="5505450">
                <a:moveTo>
                  <a:pt x="0" y="0"/>
                </a:moveTo>
                <a:lnTo>
                  <a:pt x="7064357" y="0"/>
                </a:lnTo>
                <a:cubicBezTo>
                  <a:pt x="7571130" y="0"/>
                  <a:pt x="7981950" y="410820"/>
                  <a:pt x="7981950" y="917593"/>
                </a:cubicBezTo>
                <a:lnTo>
                  <a:pt x="7981950" y="4587857"/>
                </a:lnTo>
                <a:cubicBezTo>
                  <a:pt x="7981950" y="5094630"/>
                  <a:pt x="7571130" y="5505450"/>
                  <a:pt x="7064357" y="5505450"/>
                </a:cubicBezTo>
                <a:lnTo>
                  <a:pt x="0" y="550545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8854" name="TextBox 10">
            <a:extLst>
              <a:ext uri="{FF2B5EF4-FFF2-40B4-BE49-F238E27FC236}">
                <a16:creationId xmlns:a16="http://schemas.microsoft.com/office/drawing/2014/main" id="{9A10CE1C-337E-4E33-B372-81D484F14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59" y="1679575"/>
            <a:ext cx="458363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;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çocuğun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iç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çekişini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kahkahasını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'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Öğretmenim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!'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deyişini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duyarak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saçını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okşayarak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omzuna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dokunarak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kaş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göz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işaretiyle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çaktırmadan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uyararak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birlikte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eğlenerek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ve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teneffüste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üşümesin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diye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montunun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önünü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kapatarak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yapılır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Uzaktan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eğitimde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bunlar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yok,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olmayacak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da...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Uzaktan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biz her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detayıyla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hazırız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ve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iyisini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yapacağız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ama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sınıf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ortamının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okul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ikliminin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ruhunu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ekranlara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üfleyemeyiz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Ne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yapsak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eksik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kalır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Bu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yüzden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bizim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öğretimi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layıkıyla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devam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ettirebilmek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için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okullara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dönmemiz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yüz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yüze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başlamamız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lazım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Yüz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yüze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eğitime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21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Eylül’de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başlayabilmemiz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sizin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elinizde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Gece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gündüz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çalışıyoruz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Teneffüste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oynanacak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temassız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oyunlar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bile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hazır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Detaylara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bu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kadar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titizlikle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hazırlandığımız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bu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süreçte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hâlâ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maskesiz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ve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mesafeyi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hiçe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sayan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insanlar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görmek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bizleri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derinden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üzüyor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'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Okulları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birlikte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açacağız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'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derken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samimiyiz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sizleri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bu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sorumluluğa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ortak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olmaya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çağırıyoruz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Sizsiz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başaramayız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Lütfen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maske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takın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mesafenizi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koruyun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okulları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açıp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işimizi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yapabilelim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çocuklar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okullarına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kavuşsun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Çocuklarımız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ve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öğretmenlerimiz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adına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rica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altLang="tr-TR" sz="1400" b="1" dirty="0" err="1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ediyorum</a:t>
            </a:r>
            <a:r>
              <a:rPr lang="en-GB" altLang="tr-TR" sz="1400" b="1" dirty="0">
                <a:solidFill>
                  <a:schemeClr val="bg1"/>
                </a:solidFill>
                <a:latin typeface="Merriweather"/>
                <a:ea typeface="Roboto" panose="02000000000000000000" pitchFamily="2" charset="0"/>
                <a:cs typeface="Roboto" panose="02000000000000000000" pitchFamily="2" charset="0"/>
              </a:rPr>
              <a:t>."</a:t>
            </a:r>
            <a:endParaRPr lang="en-ID" altLang="tr-TR" sz="1400" b="1" dirty="0">
              <a:solidFill>
                <a:schemeClr val="bg1"/>
              </a:solidFill>
              <a:latin typeface="Merriweather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8855" name="Group 11">
            <a:extLst>
              <a:ext uri="{FF2B5EF4-FFF2-40B4-BE49-F238E27FC236}">
                <a16:creationId xmlns:a16="http://schemas.microsoft.com/office/drawing/2014/main" id="{BCF611A1-8E88-43AA-8ACF-2C1BE895F04F}"/>
              </a:ext>
            </a:extLst>
          </p:cNvPr>
          <p:cNvGrpSpPr>
            <a:grpSpLocks/>
          </p:cNvGrpSpPr>
          <p:nvPr/>
        </p:nvGrpSpPr>
        <p:grpSpPr bwMode="auto">
          <a:xfrm>
            <a:off x="3715543" y="5911004"/>
            <a:ext cx="1519238" cy="351684"/>
            <a:chOff x="8086743" y="3404743"/>
            <a:chExt cx="1519153" cy="1938198"/>
          </a:xfrm>
        </p:grpSpPr>
        <p:sp>
          <p:nvSpPr>
            <p:cNvPr id="78862" name="TextBox 12">
              <a:extLst>
                <a:ext uri="{FF2B5EF4-FFF2-40B4-BE49-F238E27FC236}">
                  <a16:creationId xmlns:a16="http://schemas.microsoft.com/office/drawing/2014/main" id="{99897209-D5F9-4606-B353-95D7DC59A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6743" y="3404743"/>
              <a:ext cx="1519153" cy="187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tr-TR" altLang="tr-TR" sz="1600" b="1" i="1" dirty="0">
                  <a:solidFill>
                    <a:schemeClr val="bg1"/>
                  </a:solidFill>
                  <a:latin typeface="Lato" panose="020F0502020204030203" pitchFamily="34" charset="0"/>
                </a:rPr>
                <a:t>Ziya  SELÇUK</a:t>
              </a:r>
              <a:endParaRPr lang="en-GB" altLang="tr-TR" sz="1600" b="1" i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1805D7-F571-4508-AEDA-D5DB39EDB5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8831" y="5342941"/>
              <a:ext cx="834978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E842B7-921D-4671-A695-64FA2C085564}"/>
              </a:ext>
            </a:extLst>
          </p:cNvPr>
          <p:cNvSpPr txBox="1"/>
          <p:nvPr/>
        </p:nvSpPr>
        <p:spPr>
          <a:xfrm>
            <a:off x="620713" y="1233488"/>
            <a:ext cx="36544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spc="60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  <a:cs typeface="+mn-cs"/>
              </a:rPr>
              <a:t>Sevgili Veliler;</a:t>
            </a:r>
            <a:endParaRPr lang="id-ID" sz="1600" b="1" spc="600" dirty="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  <a:cs typeface="+mn-cs"/>
            </a:endParaRPr>
          </a:p>
        </p:txBody>
      </p:sp>
      <p:pic>
        <p:nvPicPr>
          <p:cNvPr id="78857" name="Graphic 26">
            <a:extLst>
              <a:ext uri="{FF2B5EF4-FFF2-40B4-BE49-F238E27FC236}">
                <a16:creationId xmlns:a16="http://schemas.microsoft.com/office/drawing/2014/main" id="{D11A0FC1-FF23-4D10-AE13-8F5DC26AF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" y="0"/>
            <a:ext cx="1033066" cy="10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58" name="Group 30">
            <a:extLst>
              <a:ext uri="{FF2B5EF4-FFF2-40B4-BE49-F238E27FC236}">
                <a16:creationId xmlns:a16="http://schemas.microsoft.com/office/drawing/2014/main" id="{E8631DA0-B2E9-4192-A9A3-DFBB0A45C1A4}"/>
              </a:ext>
            </a:extLst>
          </p:cNvPr>
          <p:cNvGrpSpPr>
            <a:grpSpLocks/>
          </p:cNvGrpSpPr>
          <p:nvPr/>
        </p:nvGrpSpPr>
        <p:grpSpPr bwMode="auto">
          <a:xfrm>
            <a:off x="273050" y="1895475"/>
            <a:ext cx="5172075" cy="2778125"/>
            <a:chOff x="992091" y="2511298"/>
            <a:chExt cx="6029030" cy="2778252"/>
          </a:xfrm>
        </p:grpSpPr>
        <p:sp>
          <p:nvSpPr>
            <p:cNvPr id="29" name="Left Bracket 28">
              <a:extLst>
                <a:ext uri="{FF2B5EF4-FFF2-40B4-BE49-F238E27FC236}">
                  <a16:creationId xmlns:a16="http://schemas.microsoft.com/office/drawing/2014/main" id="{32F2C967-8925-471F-B446-F4777B6FB25F}"/>
                </a:ext>
              </a:extLst>
            </p:cNvPr>
            <p:cNvSpPr/>
            <p:nvPr/>
          </p:nvSpPr>
          <p:spPr>
            <a:xfrm>
              <a:off x="992091" y="2511298"/>
              <a:ext cx="222064" cy="2778252"/>
            </a:xfrm>
            <a:prstGeom prst="leftBracket">
              <a:avLst>
                <a:gd name="adj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30" name="Left Bracket 29">
              <a:extLst>
                <a:ext uri="{FF2B5EF4-FFF2-40B4-BE49-F238E27FC236}">
                  <a16:creationId xmlns:a16="http://schemas.microsoft.com/office/drawing/2014/main" id="{BE9852FF-2395-484F-9E6D-2C06EBFB5A85}"/>
                </a:ext>
              </a:extLst>
            </p:cNvPr>
            <p:cNvSpPr/>
            <p:nvPr/>
          </p:nvSpPr>
          <p:spPr>
            <a:xfrm flipH="1">
              <a:off x="6799057" y="2511298"/>
              <a:ext cx="222064" cy="2778252"/>
            </a:xfrm>
            <a:prstGeom prst="leftBracket">
              <a:avLst>
                <a:gd name="adj" fmla="val 0"/>
              </a:avLst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grpSp>
        <p:nvGrpSpPr>
          <p:cNvPr id="4" name="Group 31">
            <a:extLst>
              <a:ext uri="{FF2B5EF4-FFF2-40B4-BE49-F238E27FC236}">
                <a16:creationId xmlns:a16="http://schemas.microsoft.com/office/drawing/2014/main" id="{60373C99-915C-423B-8608-8C0D1BFA3532}"/>
              </a:ext>
            </a:extLst>
          </p:cNvPr>
          <p:cNvGrpSpPr/>
          <p:nvPr/>
        </p:nvGrpSpPr>
        <p:grpSpPr>
          <a:xfrm rot="5400000">
            <a:off x="10509515" y="712464"/>
            <a:ext cx="957398" cy="890373"/>
            <a:chOff x="5829469" y="1100352"/>
            <a:chExt cx="475337" cy="442060"/>
          </a:xfrm>
          <a:solidFill>
            <a:schemeClr val="bg1">
              <a:alpha val="40000"/>
            </a:schemeClr>
          </a:solidFill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42694-2EF9-4A73-B99C-7AA428017A30}"/>
                </a:ext>
              </a:extLst>
            </p:cNvPr>
            <p:cNvSpPr/>
            <p:nvPr/>
          </p:nvSpPr>
          <p:spPr>
            <a:xfrm>
              <a:off x="5829469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410E8F-82C0-412A-8636-76FB03AD76F9}"/>
                </a:ext>
              </a:extLst>
            </p:cNvPr>
            <p:cNvSpPr/>
            <p:nvPr/>
          </p:nvSpPr>
          <p:spPr>
            <a:xfrm>
              <a:off x="6038275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7CB1F7-8DA1-4A6B-955B-7D9943ACDB97}"/>
                </a:ext>
              </a:extLst>
            </p:cNvPr>
            <p:cNvSpPr/>
            <p:nvPr/>
          </p:nvSpPr>
          <p:spPr>
            <a:xfrm>
              <a:off x="6247080" y="1100352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297C85-0025-4E23-BECD-B02B742E4869}"/>
                </a:ext>
              </a:extLst>
            </p:cNvPr>
            <p:cNvSpPr/>
            <p:nvPr/>
          </p:nvSpPr>
          <p:spPr>
            <a:xfrm>
              <a:off x="5829469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DC501C-0AD5-424E-A6CB-30120E9F56E1}"/>
                </a:ext>
              </a:extLst>
            </p:cNvPr>
            <p:cNvSpPr/>
            <p:nvPr/>
          </p:nvSpPr>
          <p:spPr>
            <a:xfrm>
              <a:off x="6038275" y="1293297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F25EEB1-E8E1-4407-8833-4FB223D3A2A0}"/>
                </a:ext>
              </a:extLst>
            </p:cNvPr>
            <p:cNvSpPr/>
            <p:nvPr/>
          </p:nvSpPr>
          <p:spPr>
            <a:xfrm>
              <a:off x="5829469" y="1484686"/>
              <a:ext cx="57726" cy="577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0F90DEC9-D076-477B-A194-872EE2FC1A81}"/>
              </a:ext>
            </a:extLst>
          </p:cNvPr>
          <p:cNvSpPr txBox="1"/>
          <p:nvPr/>
        </p:nvSpPr>
        <p:spPr>
          <a:xfrm>
            <a:off x="1066684" y="32621"/>
            <a:ext cx="418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b="1" dirty="0">
              <a:solidFill>
                <a:srgbClr val="C00000"/>
              </a:solidFill>
            </a:endParaRPr>
          </a:p>
          <a:p>
            <a:r>
              <a:rPr lang="tr-TR" b="1" dirty="0">
                <a:solidFill>
                  <a:srgbClr val="C00000"/>
                </a:solidFill>
              </a:rPr>
              <a:t>GAZİANTEP İL MİLLÎ EĞİTİM MÜDÜRLÜĞÜ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0CC468DF-DDC3-4420-8C57-386FC795C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2396" y="6266724"/>
            <a:ext cx="2274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600" b="1" i="1" dirty="0">
                <a:solidFill>
                  <a:schemeClr val="bg1"/>
                </a:solidFill>
                <a:latin typeface="Lato" panose="020F0502020204030203" pitchFamily="34" charset="0"/>
              </a:rPr>
              <a:t>Millî Eğitim Bakanı </a:t>
            </a:r>
            <a:endParaRPr lang="en-GB" altLang="tr-TR" sz="1600" b="1" i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D64ED9-3C38-4DE2-B5C1-47E74466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26"/>
            <a:ext cx="12488691" cy="6946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0D9F21-5BC9-45FF-A4EE-C40A23BE86AC}"/>
              </a:ext>
            </a:extLst>
          </p:cNvPr>
          <p:cNvSpPr/>
          <p:nvPr/>
        </p:nvSpPr>
        <p:spPr>
          <a:xfrm>
            <a:off x="8298359" y="-25951"/>
            <a:ext cx="4158585" cy="6883400"/>
          </a:xfrm>
          <a:prstGeom prst="rect">
            <a:avLst/>
          </a:prstGeom>
          <a:solidFill>
            <a:srgbClr val="C000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9876" name="TextBox 21">
            <a:extLst>
              <a:ext uri="{FF2B5EF4-FFF2-40B4-BE49-F238E27FC236}">
                <a16:creationId xmlns:a16="http://schemas.microsoft.com/office/drawing/2014/main" id="{890AE596-D1DE-440B-BE38-98CBCE4DA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612" y="3284916"/>
            <a:ext cx="4306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4000" b="1" dirty="0">
                <a:solidFill>
                  <a:schemeClr val="bg1"/>
                </a:solidFill>
                <a:latin typeface="Roboto Black"/>
                <a:ea typeface="Roboto Black"/>
                <a:cs typeface="Roboto Black"/>
              </a:rPr>
              <a:t>GAZİANTEP</a:t>
            </a:r>
            <a:endParaRPr lang="en-ID" altLang="tr-TR" sz="4800" b="1" dirty="0">
              <a:solidFill>
                <a:srgbClr val="FFE877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4BDDE9-5DD1-43E4-9600-CC68D14B09D1}"/>
              </a:ext>
            </a:extLst>
          </p:cNvPr>
          <p:cNvSpPr txBox="1"/>
          <p:nvPr/>
        </p:nvSpPr>
        <p:spPr>
          <a:xfrm>
            <a:off x="8213381" y="4080604"/>
            <a:ext cx="4225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+mn-cs"/>
              </a:rPr>
              <a:t>İL MİLLÎ EĞİTİM MÜDÜRLÜĞÜ</a:t>
            </a:r>
            <a:endParaRPr lang="en-ID" sz="20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cs typeface="+mn-cs"/>
            </a:endParaRPr>
          </a:p>
        </p:txBody>
      </p:sp>
      <p:pic>
        <p:nvPicPr>
          <p:cNvPr id="79878" name="Graphic 46">
            <a:extLst>
              <a:ext uri="{FF2B5EF4-FFF2-40B4-BE49-F238E27FC236}">
                <a16:creationId xmlns:a16="http://schemas.microsoft.com/office/drawing/2014/main" id="{79F7EED8-7636-4185-9B12-33069DE7D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17" y="2058021"/>
            <a:ext cx="1188686" cy="118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9" name="Group 47">
            <a:extLst>
              <a:ext uri="{FF2B5EF4-FFF2-40B4-BE49-F238E27FC236}">
                <a16:creationId xmlns:a16="http://schemas.microsoft.com/office/drawing/2014/main" id="{CAB25845-A0EC-47D9-A506-2B543C84330D}"/>
              </a:ext>
            </a:extLst>
          </p:cNvPr>
          <p:cNvGrpSpPr>
            <a:grpSpLocks/>
          </p:cNvGrpSpPr>
          <p:nvPr/>
        </p:nvGrpSpPr>
        <p:grpSpPr bwMode="auto">
          <a:xfrm>
            <a:off x="8532627" y="3040911"/>
            <a:ext cx="3567183" cy="1594887"/>
            <a:chOff x="891781" y="2138187"/>
            <a:chExt cx="5272322" cy="2396836"/>
          </a:xfrm>
        </p:grpSpPr>
        <p:sp>
          <p:nvSpPr>
            <p:cNvPr id="24" name="Left Bracket 23">
              <a:extLst>
                <a:ext uri="{FF2B5EF4-FFF2-40B4-BE49-F238E27FC236}">
                  <a16:creationId xmlns:a16="http://schemas.microsoft.com/office/drawing/2014/main" id="{B92309D4-1CC3-46AD-80CA-7AB1C6FB1EDC}"/>
                </a:ext>
              </a:extLst>
            </p:cNvPr>
            <p:cNvSpPr/>
            <p:nvPr/>
          </p:nvSpPr>
          <p:spPr>
            <a:xfrm>
              <a:off x="891781" y="2138187"/>
              <a:ext cx="1865395" cy="2396836"/>
            </a:xfrm>
            <a:custGeom>
              <a:avLst/>
              <a:gdLst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4" fmla="*/ 522138 w 522138"/>
                <a:gd name="connsiteY4" fmla="*/ 2382982 h 2382982"/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522138 w 1422684"/>
                <a:gd name="connsiteY3" fmla="*/ 0 h 2382982"/>
                <a:gd name="connsiteX4" fmla="*/ 522138 w 1422684"/>
                <a:gd name="connsiteY4" fmla="*/ 2382982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1422684 w 1422684"/>
                <a:gd name="connsiteY3" fmla="*/ 0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522138 w 2032284"/>
                <a:gd name="connsiteY3" fmla="*/ 0 h 2382982"/>
                <a:gd name="connsiteX4" fmla="*/ 522138 w 2032284"/>
                <a:gd name="connsiteY4" fmla="*/ 2382982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2032284 w 2032284"/>
                <a:gd name="connsiteY3" fmla="*/ 0 h 2382982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522138 w 1866030"/>
                <a:gd name="connsiteY3" fmla="*/ 13854 h 2396836"/>
                <a:gd name="connsiteX4" fmla="*/ 522138 w 1866030"/>
                <a:gd name="connsiteY4" fmla="*/ 2396836 h 2396836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1866030 w 1866030"/>
                <a:gd name="connsiteY3" fmla="*/ 0 h 23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030" h="2396836" stroke="0" extrusionOk="0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233769" y="13854"/>
                    <a:pt x="522138" y="13854"/>
                  </a:cubicBezTo>
                  <a:lnTo>
                    <a:pt x="522138" y="2396836"/>
                  </a:lnTo>
                  <a:close/>
                </a:path>
                <a:path w="1866030" h="2396836" fill="none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1577661" y="0"/>
                    <a:pt x="1866030" y="0"/>
                  </a:cubicBezTo>
                </a:path>
              </a:pathLst>
            </a:custGeom>
            <a:ln w="539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sp>
          <p:nvSpPr>
            <p:cNvPr id="49" name="Left Bracket 23">
              <a:extLst>
                <a:ext uri="{FF2B5EF4-FFF2-40B4-BE49-F238E27FC236}">
                  <a16:creationId xmlns:a16="http://schemas.microsoft.com/office/drawing/2014/main" id="{011E21D0-0A27-4FF4-AC9D-79775250E901}"/>
                </a:ext>
              </a:extLst>
            </p:cNvPr>
            <p:cNvSpPr/>
            <p:nvPr/>
          </p:nvSpPr>
          <p:spPr>
            <a:xfrm flipH="1">
              <a:off x="4298708" y="2138187"/>
              <a:ext cx="1865395" cy="2396836"/>
            </a:xfrm>
            <a:custGeom>
              <a:avLst/>
              <a:gdLst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4" fmla="*/ 522138 w 522138"/>
                <a:gd name="connsiteY4" fmla="*/ 2382982 h 2382982"/>
                <a:gd name="connsiteX0" fmla="*/ 522138 w 522138"/>
                <a:gd name="connsiteY0" fmla="*/ 2382982 h 2382982"/>
                <a:gd name="connsiteX1" fmla="*/ 0 w 522138"/>
                <a:gd name="connsiteY1" fmla="*/ 2382977 h 2382982"/>
                <a:gd name="connsiteX2" fmla="*/ 0 w 522138"/>
                <a:gd name="connsiteY2" fmla="*/ 5 h 2382982"/>
                <a:gd name="connsiteX3" fmla="*/ 522138 w 522138"/>
                <a:gd name="connsiteY3" fmla="*/ 0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522138 w 1422684"/>
                <a:gd name="connsiteY3" fmla="*/ 0 h 2382982"/>
                <a:gd name="connsiteX4" fmla="*/ 522138 w 1422684"/>
                <a:gd name="connsiteY4" fmla="*/ 2382982 h 2382982"/>
                <a:gd name="connsiteX0" fmla="*/ 522138 w 1422684"/>
                <a:gd name="connsiteY0" fmla="*/ 2382982 h 2382982"/>
                <a:gd name="connsiteX1" fmla="*/ 0 w 1422684"/>
                <a:gd name="connsiteY1" fmla="*/ 2382977 h 2382982"/>
                <a:gd name="connsiteX2" fmla="*/ 0 w 1422684"/>
                <a:gd name="connsiteY2" fmla="*/ 5 h 2382982"/>
                <a:gd name="connsiteX3" fmla="*/ 1422684 w 1422684"/>
                <a:gd name="connsiteY3" fmla="*/ 0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522138 w 2032284"/>
                <a:gd name="connsiteY3" fmla="*/ 0 h 2382982"/>
                <a:gd name="connsiteX4" fmla="*/ 522138 w 2032284"/>
                <a:gd name="connsiteY4" fmla="*/ 2382982 h 2382982"/>
                <a:gd name="connsiteX0" fmla="*/ 522138 w 2032284"/>
                <a:gd name="connsiteY0" fmla="*/ 2382982 h 2382982"/>
                <a:gd name="connsiteX1" fmla="*/ 0 w 2032284"/>
                <a:gd name="connsiteY1" fmla="*/ 2382977 h 2382982"/>
                <a:gd name="connsiteX2" fmla="*/ 0 w 2032284"/>
                <a:gd name="connsiteY2" fmla="*/ 5 h 2382982"/>
                <a:gd name="connsiteX3" fmla="*/ 2032284 w 2032284"/>
                <a:gd name="connsiteY3" fmla="*/ 0 h 2382982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522138 w 1866030"/>
                <a:gd name="connsiteY3" fmla="*/ 13854 h 2396836"/>
                <a:gd name="connsiteX4" fmla="*/ 522138 w 1866030"/>
                <a:gd name="connsiteY4" fmla="*/ 2396836 h 2396836"/>
                <a:gd name="connsiteX0" fmla="*/ 522138 w 1866030"/>
                <a:gd name="connsiteY0" fmla="*/ 2396836 h 2396836"/>
                <a:gd name="connsiteX1" fmla="*/ 0 w 1866030"/>
                <a:gd name="connsiteY1" fmla="*/ 2396831 h 2396836"/>
                <a:gd name="connsiteX2" fmla="*/ 0 w 1866030"/>
                <a:gd name="connsiteY2" fmla="*/ 13859 h 2396836"/>
                <a:gd name="connsiteX3" fmla="*/ 1866030 w 1866030"/>
                <a:gd name="connsiteY3" fmla="*/ 0 h 239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030" h="2396836" stroke="0" extrusionOk="0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233769" y="13854"/>
                    <a:pt x="522138" y="13854"/>
                  </a:cubicBezTo>
                  <a:lnTo>
                    <a:pt x="522138" y="2396836"/>
                  </a:lnTo>
                  <a:close/>
                </a:path>
                <a:path w="1866030" h="2396836" fill="none">
                  <a:moveTo>
                    <a:pt x="522138" y="2396836"/>
                  </a:moveTo>
                  <a:lnTo>
                    <a:pt x="0" y="2396831"/>
                  </a:lnTo>
                  <a:lnTo>
                    <a:pt x="0" y="13859"/>
                  </a:lnTo>
                  <a:cubicBezTo>
                    <a:pt x="0" y="13856"/>
                    <a:pt x="1577661" y="0"/>
                    <a:pt x="1866030" y="0"/>
                  </a:cubicBezTo>
                </a:path>
              </a:pathLst>
            </a:custGeom>
            <a:ln w="53975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</p:grpSp>
      <p:sp>
        <p:nvSpPr>
          <p:cNvPr id="79880" name="TextBox 55">
            <a:extLst>
              <a:ext uri="{FF2B5EF4-FFF2-40B4-BE49-F238E27FC236}">
                <a16:creationId xmlns:a16="http://schemas.microsoft.com/office/drawing/2014/main" id="{BFAF754B-6A7E-4C19-A7E6-5243D0A7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728" y="1225432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tr-TR" altLang="tr-TR" sz="2400" b="1" dirty="0">
                <a:solidFill>
                  <a:schemeClr val="bg1"/>
                </a:solidFill>
                <a:latin typeface="Montserrat" panose="00000500000000000000" pitchFamily="50" charset="-94"/>
                <a:ea typeface="Roboto" panose="02000000000000000000" pitchFamily="2" charset="0"/>
                <a:cs typeface="Roboto" panose="02000000000000000000" pitchFamily="2" charset="0"/>
              </a:rPr>
              <a:t>2020</a:t>
            </a:r>
            <a:endParaRPr lang="en-ID" altLang="tr-TR" sz="2400" b="1" dirty="0">
              <a:solidFill>
                <a:schemeClr val="bg1"/>
              </a:solidFill>
              <a:latin typeface="Montserrat" panose="00000500000000000000" pitchFamily="50" charset="-94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36E16E-D38F-4923-ACEB-1E910D04F75C}"/>
              </a:ext>
            </a:extLst>
          </p:cNvPr>
          <p:cNvSpPr/>
          <p:nvPr/>
        </p:nvSpPr>
        <p:spPr>
          <a:xfrm>
            <a:off x="-38903" y="2283362"/>
            <a:ext cx="2936275" cy="2581275"/>
          </a:xfrm>
          <a:prstGeom prst="rect">
            <a:avLst/>
          </a:prstGeom>
          <a:solidFill>
            <a:schemeClr val="accent2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it-IT" b="0" i="0" u="sng" dirty="0">
              <a:solidFill>
                <a:srgbClr val="660099"/>
              </a:solidFill>
              <a:effectLst/>
              <a:latin typeface="arial" panose="020B0604020202020204" pitchFamily="34" charset="0"/>
              <a:hlinkClick r:id="rId5"/>
            </a:endParaRP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AB1A09C-A903-43C5-B531-8238238BBA4E}"/>
              </a:ext>
            </a:extLst>
          </p:cNvPr>
          <p:cNvGrpSpPr/>
          <p:nvPr/>
        </p:nvGrpSpPr>
        <p:grpSpPr>
          <a:xfrm>
            <a:off x="255366" y="2832630"/>
            <a:ext cx="204391" cy="1169617"/>
            <a:chOff x="2522082" y="5792374"/>
            <a:chExt cx="204391" cy="1169617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543C6D-DABC-475C-8263-D55B32E66101}"/>
                </a:ext>
              </a:extLst>
            </p:cNvPr>
            <p:cNvSpPr/>
            <p:nvPr/>
          </p:nvSpPr>
          <p:spPr>
            <a:xfrm>
              <a:off x="2522082" y="5792374"/>
              <a:ext cx="204391" cy="164292"/>
            </a:xfrm>
            <a:custGeom>
              <a:avLst/>
              <a:gdLst>
                <a:gd name="connsiteX0" fmla="*/ 238095 w 284872"/>
                <a:gd name="connsiteY0" fmla="*/ 19069 h 228985"/>
                <a:gd name="connsiteX1" fmla="*/ 136129 w 284872"/>
                <a:gd name="connsiteY1" fmla="*/ 71103 h 228985"/>
                <a:gd name="connsiteX2" fmla="*/ 20498 w 284872"/>
                <a:gd name="connsiteY2" fmla="*/ 16967 h 228985"/>
                <a:gd name="connsiteX3" fmla="*/ 33522 w 284872"/>
                <a:gd name="connsiteY3" fmla="*/ 87716 h 228985"/>
                <a:gd name="connsiteX4" fmla="*/ 9461 w 284872"/>
                <a:gd name="connsiteY4" fmla="*/ 84243 h 228985"/>
                <a:gd name="connsiteX5" fmla="*/ 53085 w 284872"/>
                <a:gd name="connsiteY5" fmla="*/ 137854 h 228985"/>
                <a:gd name="connsiteX6" fmla="*/ 33113 w 284872"/>
                <a:gd name="connsiteY6" fmla="*/ 142584 h 228985"/>
                <a:gd name="connsiteX7" fmla="*/ 79890 w 284872"/>
                <a:gd name="connsiteY7" fmla="*/ 176222 h 228985"/>
                <a:gd name="connsiteX8" fmla="*/ 0 w 284872"/>
                <a:gd name="connsiteY8" fmla="*/ 206706 h 228985"/>
                <a:gd name="connsiteX9" fmla="*/ 249995 w 284872"/>
                <a:gd name="connsiteY9" fmla="*/ 58261 h 228985"/>
                <a:gd name="connsiteX10" fmla="*/ 284873 w 284872"/>
                <a:gd name="connsiteY10" fmla="*/ 29056 h 228985"/>
                <a:gd name="connsiteX11" fmla="*/ 254388 w 284872"/>
                <a:gd name="connsiteY11" fmla="*/ 35363 h 228985"/>
                <a:gd name="connsiteX12" fmla="*/ 279091 w 284872"/>
                <a:gd name="connsiteY12" fmla="*/ 6980 h 228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4872" h="228985">
                  <a:moveTo>
                    <a:pt x="238095" y="19069"/>
                  </a:moveTo>
                  <a:cubicBezTo>
                    <a:pt x="207125" y="-16883"/>
                    <a:pt x="130957" y="-3330"/>
                    <a:pt x="136129" y="71103"/>
                  </a:cubicBezTo>
                  <a:cubicBezTo>
                    <a:pt x="136129" y="71103"/>
                    <a:pt x="93556" y="81090"/>
                    <a:pt x="20498" y="16967"/>
                  </a:cubicBezTo>
                  <a:cubicBezTo>
                    <a:pt x="20498" y="16967"/>
                    <a:pt x="8819" y="55654"/>
                    <a:pt x="33522" y="87716"/>
                  </a:cubicBezTo>
                  <a:cubicBezTo>
                    <a:pt x="33522" y="87716"/>
                    <a:pt x="21921" y="89843"/>
                    <a:pt x="9461" y="84243"/>
                  </a:cubicBezTo>
                  <a:cubicBezTo>
                    <a:pt x="9461" y="84243"/>
                    <a:pt x="11037" y="124188"/>
                    <a:pt x="53085" y="137854"/>
                  </a:cubicBezTo>
                  <a:cubicBezTo>
                    <a:pt x="53085" y="137854"/>
                    <a:pt x="41522" y="143109"/>
                    <a:pt x="33113" y="142584"/>
                  </a:cubicBezTo>
                  <a:cubicBezTo>
                    <a:pt x="33113" y="142584"/>
                    <a:pt x="42048" y="173068"/>
                    <a:pt x="79890" y="176222"/>
                  </a:cubicBezTo>
                  <a:cubicBezTo>
                    <a:pt x="79890" y="176222"/>
                    <a:pt x="61495" y="210385"/>
                    <a:pt x="0" y="206706"/>
                  </a:cubicBezTo>
                  <a:cubicBezTo>
                    <a:pt x="77218" y="253969"/>
                    <a:pt x="259204" y="235498"/>
                    <a:pt x="249995" y="58261"/>
                  </a:cubicBezTo>
                  <a:lnTo>
                    <a:pt x="284873" y="29056"/>
                  </a:lnTo>
                  <a:lnTo>
                    <a:pt x="254388" y="35363"/>
                  </a:lnTo>
                  <a:lnTo>
                    <a:pt x="279091" y="6980"/>
                  </a:lnTo>
                  <a:close/>
                </a:path>
              </a:pathLst>
            </a:custGeom>
            <a:grpFill/>
            <a:ln w="8124" cap="flat">
              <a:noFill/>
              <a:prstDash val="solid"/>
              <a:miter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72B6024-AC9B-4FFF-8FDA-491087728578}"/>
                </a:ext>
              </a:extLst>
            </p:cNvPr>
            <p:cNvSpPr/>
            <p:nvPr/>
          </p:nvSpPr>
          <p:spPr>
            <a:xfrm>
              <a:off x="2573560" y="6269057"/>
              <a:ext cx="101437" cy="212872"/>
            </a:xfrm>
            <a:custGeom>
              <a:avLst/>
              <a:gdLst>
                <a:gd name="connsiteX0" fmla="*/ 84616 w 141378"/>
                <a:gd name="connsiteY0" fmla="*/ 0 h 296691"/>
                <a:gd name="connsiteX1" fmla="*/ 33105 w 141378"/>
                <a:gd name="connsiteY1" fmla="*/ 52031 h 296691"/>
                <a:gd name="connsiteX2" fmla="*/ 33105 w 141378"/>
                <a:gd name="connsiteY2" fmla="*/ 78567 h 296691"/>
                <a:gd name="connsiteX3" fmla="*/ 33105 w 141378"/>
                <a:gd name="connsiteY3" fmla="*/ 91705 h 296691"/>
                <a:gd name="connsiteX4" fmla="*/ 0 w 141378"/>
                <a:gd name="connsiteY4" fmla="*/ 91705 h 296691"/>
                <a:gd name="connsiteX5" fmla="*/ 0 w 141378"/>
                <a:gd name="connsiteY5" fmla="*/ 150061 h 296691"/>
                <a:gd name="connsiteX6" fmla="*/ 33105 w 141378"/>
                <a:gd name="connsiteY6" fmla="*/ 150061 h 296691"/>
                <a:gd name="connsiteX7" fmla="*/ 33105 w 141378"/>
                <a:gd name="connsiteY7" fmla="*/ 296692 h 296691"/>
                <a:gd name="connsiteX8" fmla="*/ 88827 w 141378"/>
                <a:gd name="connsiteY8" fmla="*/ 296692 h 296691"/>
                <a:gd name="connsiteX9" fmla="*/ 88827 w 141378"/>
                <a:gd name="connsiteY9" fmla="*/ 150061 h 296691"/>
                <a:gd name="connsiteX10" fmla="*/ 139281 w 141378"/>
                <a:gd name="connsiteY10" fmla="*/ 150061 h 296691"/>
                <a:gd name="connsiteX11" fmla="*/ 139281 w 141378"/>
                <a:gd name="connsiteY11" fmla="*/ 91705 h 296691"/>
                <a:gd name="connsiteX12" fmla="*/ 88827 w 141378"/>
                <a:gd name="connsiteY12" fmla="*/ 91705 h 296691"/>
                <a:gd name="connsiteX13" fmla="*/ 88827 w 141378"/>
                <a:gd name="connsiteY13" fmla="*/ 78567 h 296691"/>
                <a:gd name="connsiteX14" fmla="*/ 88827 w 141378"/>
                <a:gd name="connsiteY14" fmla="*/ 61495 h 296691"/>
                <a:gd name="connsiteX15" fmla="*/ 101445 w 141378"/>
                <a:gd name="connsiteY15" fmla="*/ 48877 h 296691"/>
                <a:gd name="connsiteX16" fmla="*/ 141379 w 141378"/>
                <a:gd name="connsiteY16" fmla="*/ 48877 h 296691"/>
                <a:gd name="connsiteX17" fmla="*/ 141379 w 141378"/>
                <a:gd name="connsiteY17" fmla="*/ 0 h 29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1378" h="296691">
                  <a:moveTo>
                    <a:pt x="84616" y="0"/>
                  </a:moveTo>
                  <a:cubicBezTo>
                    <a:pt x="62843" y="0"/>
                    <a:pt x="33105" y="21479"/>
                    <a:pt x="33105" y="52031"/>
                  </a:cubicBezTo>
                  <a:lnTo>
                    <a:pt x="33105" y="78567"/>
                  </a:lnTo>
                  <a:lnTo>
                    <a:pt x="33105" y="91705"/>
                  </a:lnTo>
                  <a:lnTo>
                    <a:pt x="0" y="91705"/>
                  </a:lnTo>
                  <a:lnTo>
                    <a:pt x="0" y="150061"/>
                  </a:lnTo>
                  <a:lnTo>
                    <a:pt x="33105" y="150061"/>
                  </a:lnTo>
                  <a:lnTo>
                    <a:pt x="33105" y="296692"/>
                  </a:lnTo>
                  <a:lnTo>
                    <a:pt x="88827" y="296692"/>
                  </a:lnTo>
                  <a:lnTo>
                    <a:pt x="88827" y="150061"/>
                  </a:lnTo>
                  <a:lnTo>
                    <a:pt x="139281" y="150061"/>
                  </a:lnTo>
                  <a:lnTo>
                    <a:pt x="139281" y="91705"/>
                  </a:lnTo>
                  <a:lnTo>
                    <a:pt x="88827" y="91705"/>
                  </a:lnTo>
                  <a:lnTo>
                    <a:pt x="88827" y="78567"/>
                  </a:lnTo>
                  <a:lnTo>
                    <a:pt x="88827" y="61495"/>
                  </a:lnTo>
                  <a:cubicBezTo>
                    <a:pt x="88827" y="56187"/>
                    <a:pt x="90423" y="48877"/>
                    <a:pt x="101445" y="48877"/>
                  </a:cubicBezTo>
                  <a:lnTo>
                    <a:pt x="141379" y="48877"/>
                  </a:lnTo>
                  <a:lnTo>
                    <a:pt x="141379" y="0"/>
                  </a:lnTo>
                  <a:close/>
                </a:path>
              </a:pathLst>
            </a:custGeom>
            <a:grpFill/>
            <a:ln w="61412" cap="rnd">
              <a:noFill/>
              <a:prstDash val="solid"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D21A71A-7153-4F77-B471-676EBDB61843}"/>
                </a:ext>
              </a:extLst>
            </p:cNvPr>
            <p:cNvSpPr/>
            <p:nvPr/>
          </p:nvSpPr>
          <p:spPr>
            <a:xfrm>
              <a:off x="2539767" y="6795007"/>
              <a:ext cx="169022" cy="166984"/>
            </a:xfrm>
            <a:custGeom>
              <a:avLst/>
              <a:gdLst>
                <a:gd name="connsiteX0" fmla="*/ 56039 w 235575"/>
                <a:gd name="connsiteY0" fmla="*/ 0 h 232738"/>
                <a:gd name="connsiteX1" fmla="*/ 0 w 235575"/>
                <a:gd name="connsiteY1" fmla="*/ 56039 h 232738"/>
                <a:gd name="connsiteX2" fmla="*/ 0 w 235575"/>
                <a:gd name="connsiteY2" fmla="*/ 176685 h 232738"/>
                <a:gd name="connsiteX3" fmla="*/ 56039 w 235575"/>
                <a:gd name="connsiteY3" fmla="*/ 232738 h 232738"/>
                <a:gd name="connsiteX4" fmla="*/ 179522 w 235575"/>
                <a:gd name="connsiteY4" fmla="*/ 232738 h 232738"/>
                <a:gd name="connsiteX5" fmla="*/ 235575 w 235575"/>
                <a:gd name="connsiteY5" fmla="*/ 176685 h 232738"/>
                <a:gd name="connsiteX6" fmla="*/ 235575 w 235575"/>
                <a:gd name="connsiteY6" fmla="*/ 56039 h 232738"/>
                <a:gd name="connsiteX7" fmla="*/ 179522 w 235575"/>
                <a:gd name="connsiteY7" fmla="*/ 0 h 232738"/>
                <a:gd name="connsiteX8" fmla="*/ 56039 w 235575"/>
                <a:gd name="connsiteY8" fmla="*/ 22706 h 232738"/>
                <a:gd name="connsiteX9" fmla="*/ 179522 w 235575"/>
                <a:gd name="connsiteY9" fmla="*/ 22706 h 232738"/>
                <a:gd name="connsiteX10" fmla="*/ 212854 w 235575"/>
                <a:gd name="connsiteY10" fmla="*/ 56039 h 232738"/>
                <a:gd name="connsiteX11" fmla="*/ 212854 w 235575"/>
                <a:gd name="connsiteY11" fmla="*/ 176685 h 232738"/>
                <a:gd name="connsiteX12" fmla="*/ 179522 w 235575"/>
                <a:gd name="connsiteY12" fmla="*/ 209958 h 232738"/>
                <a:gd name="connsiteX13" fmla="*/ 56039 w 235575"/>
                <a:gd name="connsiteY13" fmla="*/ 209958 h 232738"/>
                <a:gd name="connsiteX14" fmla="*/ 22765 w 235575"/>
                <a:gd name="connsiteY14" fmla="*/ 176685 h 232738"/>
                <a:gd name="connsiteX15" fmla="*/ 22765 w 235575"/>
                <a:gd name="connsiteY15" fmla="*/ 56039 h 232738"/>
                <a:gd name="connsiteX16" fmla="*/ 56039 w 235575"/>
                <a:gd name="connsiteY16" fmla="*/ 22706 h 232738"/>
                <a:gd name="connsiteX17" fmla="*/ 180271 w 235575"/>
                <a:gd name="connsiteY17" fmla="*/ 39902 h 232738"/>
                <a:gd name="connsiteX18" fmla="*/ 164384 w 235575"/>
                <a:gd name="connsiteY18" fmla="*/ 55774 h 232738"/>
                <a:gd name="connsiteX19" fmla="*/ 180257 w 235575"/>
                <a:gd name="connsiteY19" fmla="*/ 71661 h 232738"/>
                <a:gd name="connsiteX20" fmla="*/ 180271 w 235575"/>
                <a:gd name="connsiteY20" fmla="*/ 71661 h 232738"/>
                <a:gd name="connsiteX21" fmla="*/ 196144 w 235575"/>
                <a:gd name="connsiteY21" fmla="*/ 55774 h 232738"/>
                <a:gd name="connsiteX22" fmla="*/ 180271 w 235575"/>
                <a:gd name="connsiteY22" fmla="*/ 39902 h 232738"/>
                <a:gd name="connsiteX23" fmla="*/ 117810 w 235575"/>
                <a:gd name="connsiteY23" fmla="*/ 56260 h 232738"/>
                <a:gd name="connsiteX24" fmla="*/ 57714 w 235575"/>
                <a:gd name="connsiteY24" fmla="*/ 116369 h 232738"/>
                <a:gd name="connsiteX25" fmla="*/ 117810 w 235575"/>
                <a:gd name="connsiteY25" fmla="*/ 176406 h 232738"/>
                <a:gd name="connsiteX26" fmla="*/ 177861 w 235575"/>
                <a:gd name="connsiteY26" fmla="*/ 116369 h 232738"/>
                <a:gd name="connsiteX27" fmla="*/ 117810 w 235575"/>
                <a:gd name="connsiteY27" fmla="*/ 56260 h 232738"/>
                <a:gd name="connsiteX28" fmla="*/ 117810 w 235575"/>
                <a:gd name="connsiteY28" fmla="*/ 73322 h 232738"/>
                <a:gd name="connsiteX29" fmla="*/ 160812 w 235575"/>
                <a:gd name="connsiteY29" fmla="*/ 116369 h 232738"/>
                <a:gd name="connsiteX30" fmla="*/ 117810 w 235575"/>
                <a:gd name="connsiteY30" fmla="*/ 159358 h 232738"/>
                <a:gd name="connsiteX31" fmla="*/ 74763 w 235575"/>
                <a:gd name="connsiteY31" fmla="*/ 116369 h 232738"/>
                <a:gd name="connsiteX32" fmla="*/ 117810 w 235575"/>
                <a:gd name="connsiteY32" fmla="*/ 73322 h 23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5575" h="232738">
                  <a:moveTo>
                    <a:pt x="56039" y="0"/>
                  </a:moveTo>
                  <a:cubicBezTo>
                    <a:pt x="25194" y="0"/>
                    <a:pt x="0" y="25193"/>
                    <a:pt x="0" y="56039"/>
                  </a:cubicBezTo>
                  <a:lnTo>
                    <a:pt x="0" y="176685"/>
                  </a:lnTo>
                  <a:cubicBezTo>
                    <a:pt x="0" y="207530"/>
                    <a:pt x="25194" y="232738"/>
                    <a:pt x="56039" y="232738"/>
                  </a:cubicBezTo>
                  <a:lnTo>
                    <a:pt x="179522" y="232738"/>
                  </a:lnTo>
                  <a:cubicBezTo>
                    <a:pt x="210367" y="232738"/>
                    <a:pt x="235575" y="207530"/>
                    <a:pt x="235575" y="176685"/>
                  </a:cubicBezTo>
                  <a:lnTo>
                    <a:pt x="235575" y="56039"/>
                  </a:lnTo>
                  <a:cubicBezTo>
                    <a:pt x="235575" y="25193"/>
                    <a:pt x="210367" y="0"/>
                    <a:pt x="179522" y="0"/>
                  </a:cubicBezTo>
                  <a:close/>
                  <a:moveTo>
                    <a:pt x="56039" y="22706"/>
                  </a:moveTo>
                  <a:lnTo>
                    <a:pt x="179522" y="22706"/>
                  </a:lnTo>
                  <a:cubicBezTo>
                    <a:pt x="198156" y="22706"/>
                    <a:pt x="212854" y="37404"/>
                    <a:pt x="212854" y="56039"/>
                  </a:cubicBezTo>
                  <a:lnTo>
                    <a:pt x="212854" y="176685"/>
                  </a:lnTo>
                  <a:cubicBezTo>
                    <a:pt x="212854" y="195319"/>
                    <a:pt x="198156" y="209958"/>
                    <a:pt x="179522" y="209958"/>
                  </a:cubicBezTo>
                  <a:lnTo>
                    <a:pt x="56039" y="209958"/>
                  </a:lnTo>
                  <a:cubicBezTo>
                    <a:pt x="37405" y="209958"/>
                    <a:pt x="22765" y="195319"/>
                    <a:pt x="22765" y="176685"/>
                  </a:cubicBezTo>
                  <a:lnTo>
                    <a:pt x="22765" y="56039"/>
                  </a:lnTo>
                  <a:cubicBezTo>
                    <a:pt x="22765" y="37404"/>
                    <a:pt x="37405" y="22706"/>
                    <a:pt x="56039" y="22706"/>
                  </a:cubicBezTo>
                  <a:close/>
                  <a:moveTo>
                    <a:pt x="180271" y="39902"/>
                  </a:moveTo>
                  <a:cubicBezTo>
                    <a:pt x="171501" y="39898"/>
                    <a:pt x="164388" y="47004"/>
                    <a:pt x="164384" y="55774"/>
                  </a:cubicBezTo>
                  <a:cubicBezTo>
                    <a:pt x="164380" y="64544"/>
                    <a:pt x="171486" y="71657"/>
                    <a:pt x="180257" y="71661"/>
                  </a:cubicBezTo>
                  <a:cubicBezTo>
                    <a:pt x="180262" y="71661"/>
                    <a:pt x="180266" y="71661"/>
                    <a:pt x="180271" y="71661"/>
                  </a:cubicBezTo>
                  <a:cubicBezTo>
                    <a:pt x="189041" y="71657"/>
                    <a:pt x="196147" y="64544"/>
                    <a:pt x="196144" y="55774"/>
                  </a:cubicBezTo>
                  <a:cubicBezTo>
                    <a:pt x="196139" y="47010"/>
                    <a:pt x="189035" y="39906"/>
                    <a:pt x="180271" y="39902"/>
                  </a:cubicBezTo>
                  <a:close/>
                  <a:moveTo>
                    <a:pt x="117810" y="56260"/>
                  </a:moveTo>
                  <a:cubicBezTo>
                    <a:pt x="84731" y="56260"/>
                    <a:pt x="57714" y="83290"/>
                    <a:pt x="57714" y="116369"/>
                  </a:cubicBezTo>
                  <a:cubicBezTo>
                    <a:pt x="57714" y="149448"/>
                    <a:pt x="84731" y="176406"/>
                    <a:pt x="117810" y="176406"/>
                  </a:cubicBezTo>
                  <a:cubicBezTo>
                    <a:pt x="150888" y="176406"/>
                    <a:pt x="177861" y="149448"/>
                    <a:pt x="177861" y="116369"/>
                  </a:cubicBezTo>
                  <a:cubicBezTo>
                    <a:pt x="177861" y="83290"/>
                    <a:pt x="150888" y="56260"/>
                    <a:pt x="117810" y="56260"/>
                  </a:cubicBezTo>
                  <a:close/>
                  <a:moveTo>
                    <a:pt x="117810" y="73322"/>
                  </a:moveTo>
                  <a:cubicBezTo>
                    <a:pt x="141666" y="73322"/>
                    <a:pt x="160812" y="92512"/>
                    <a:pt x="160812" y="116369"/>
                  </a:cubicBezTo>
                  <a:cubicBezTo>
                    <a:pt x="160812" y="140226"/>
                    <a:pt x="141666" y="159358"/>
                    <a:pt x="117810" y="159358"/>
                  </a:cubicBezTo>
                  <a:cubicBezTo>
                    <a:pt x="93953" y="159358"/>
                    <a:pt x="74763" y="140226"/>
                    <a:pt x="74763" y="116369"/>
                  </a:cubicBezTo>
                  <a:cubicBezTo>
                    <a:pt x="74763" y="92512"/>
                    <a:pt x="93953" y="73322"/>
                    <a:pt x="117810" y="73322"/>
                  </a:cubicBezTo>
                  <a:close/>
                </a:path>
              </a:pathLst>
            </a:custGeom>
            <a:grpFill/>
            <a:ln w="22203" cap="rnd">
              <a:noFill/>
              <a:prstDash val="solid"/>
              <a:rou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94814D2A-09F2-4787-B4AF-8AF2A1ECE331}"/>
              </a:ext>
            </a:extLst>
          </p:cNvPr>
          <p:cNvSpPr txBox="1"/>
          <p:nvPr/>
        </p:nvSpPr>
        <p:spPr>
          <a:xfrm>
            <a:off x="2773266" y="2339817"/>
            <a:ext cx="5520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‘’</a:t>
            </a:r>
            <a:r>
              <a:rPr lang="tr-TR" sz="4000" b="1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Koronavirüs</a:t>
            </a:r>
            <a:r>
              <a:rPr lang="tr-TR" sz="40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alacağımız tedbirlerden daha güçlü değildir.’’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DDE344B-0A9F-4C59-82FA-7D47EC4069A0}"/>
              </a:ext>
            </a:extLst>
          </p:cNvPr>
          <p:cNvSpPr txBox="1"/>
          <p:nvPr/>
        </p:nvSpPr>
        <p:spPr>
          <a:xfrm>
            <a:off x="555363" y="2738948"/>
            <a:ext cx="2062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system-ui"/>
              </a:rPr>
              <a:t>@Gaziantep_MEM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BBE8CFC-3DA1-456D-8231-0130622B0435}"/>
              </a:ext>
            </a:extLst>
          </p:cNvPr>
          <p:cNvSpPr txBox="1"/>
          <p:nvPr/>
        </p:nvSpPr>
        <p:spPr>
          <a:xfrm>
            <a:off x="558231" y="3734089"/>
            <a:ext cx="2288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system-ui"/>
              </a:rPr>
              <a:t>@gaziantep_il_mem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AFE7242-259A-4976-A686-3D9558006417}"/>
              </a:ext>
            </a:extLst>
          </p:cNvPr>
          <p:cNvSpPr txBox="1"/>
          <p:nvPr/>
        </p:nvSpPr>
        <p:spPr>
          <a:xfrm>
            <a:off x="555363" y="3231083"/>
            <a:ext cx="2288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0" dirty="0">
                <a:solidFill>
                  <a:schemeClr val="bg1"/>
                </a:solidFill>
                <a:effectLst/>
                <a:latin typeface="system-ui"/>
              </a:rPr>
              <a:t>@</a:t>
            </a:r>
            <a:r>
              <a:rPr lang="tr-TR" b="1" dirty="0">
                <a:solidFill>
                  <a:schemeClr val="bg1"/>
                </a:solidFill>
                <a:latin typeface="system-ui"/>
              </a:rPr>
              <a:t>g</a:t>
            </a:r>
            <a:r>
              <a:rPr lang="tr-TR" b="1" i="0" dirty="0">
                <a:solidFill>
                  <a:schemeClr val="bg1"/>
                </a:solidFill>
                <a:effectLst/>
                <a:latin typeface="system-ui"/>
              </a:rPr>
              <a:t>aziantep.ilmem.9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5696C03-3337-466A-8168-4588EEB541DA}"/>
              </a:ext>
            </a:extLst>
          </p:cNvPr>
          <p:cNvSpPr txBox="1"/>
          <p:nvPr/>
        </p:nvSpPr>
        <p:spPr>
          <a:xfrm>
            <a:off x="3495204" y="3412671"/>
            <a:ext cx="5579706" cy="212365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i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OKULLARI BİRLİKTE </a:t>
            </a:r>
            <a:r>
              <a:rPr lang="tr-TR" sz="4800" b="1" i="1" spc="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+mn-cs"/>
              </a:rPr>
              <a:t>AÇACAĞIZ!</a:t>
            </a:r>
            <a:endParaRPr lang="tr-TR" sz="4000" b="1" i="1" spc="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" panose="02000000000000000000" pitchFamily="2" charset="0"/>
              <a:cs typeface="+mn-cs"/>
            </a:endParaRPr>
          </a:p>
        </p:txBody>
      </p:sp>
      <p:pic>
        <p:nvPicPr>
          <p:cNvPr id="62475" name="Graphic 37">
            <a:extLst>
              <a:ext uri="{FF2B5EF4-FFF2-40B4-BE49-F238E27FC236}">
                <a16:creationId xmlns:a16="http://schemas.microsoft.com/office/drawing/2014/main" id="{2E508A66-6029-46FC-8D09-F3D794452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367" y="195500"/>
            <a:ext cx="1472266" cy="148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1" name="TextBox 10">
            <a:extLst>
              <a:ext uri="{FF2B5EF4-FFF2-40B4-BE49-F238E27FC236}">
                <a16:creationId xmlns:a16="http://schemas.microsoft.com/office/drawing/2014/main" id="{E23E0017-D7D9-44CA-9659-6F999146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4895850"/>
            <a:ext cx="1985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2000" b="1" dirty="0">
                <a:solidFill>
                  <a:srgbClr val="FFFFFF"/>
                </a:solidFill>
                <a:latin typeface="+mn-lt"/>
              </a:rPr>
              <a:t>MESAFE</a:t>
            </a:r>
            <a:endParaRPr lang="en-GB" altLang="tr-TR" sz="2000" b="1" dirty="0">
              <a:solidFill>
                <a:srgbClr val="FFFFFF"/>
              </a:solidFill>
              <a:latin typeface="+mn-lt"/>
              <a:ea typeface="Noto Sans"/>
              <a:cs typeface="Noto Sans"/>
            </a:endParaRPr>
          </a:p>
        </p:txBody>
      </p:sp>
      <p:sp>
        <p:nvSpPr>
          <p:cNvPr id="62483" name="TextBox 10">
            <a:extLst>
              <a:ext uri="{FF2B5EF4-FFF2-40B4-BE49-F238E27FC236}">
                <a16:creationId xmlns:a16="http://schemas.microsoft.com/office/drawing/2014/main" id="{0E157329-B00A-40F6-82EB-A96E2E9E4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776" y="1462809"/>
            <a:ext cx="1985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2000" b="1">
                <a:solidFill>
                  <a:srgbClr val="FFFFFF"/>
                </a:solidFill>
                <a:latin typeface="+mn-lt"/>
              </a:rPr>
              <a:t>HES KODU İLE DENETİM VE TAKİP</a:t>
            </a:r>
            <a:endParaRPr lang="en-GB" altLang="tr-TR" sz="2000" b="1">
              <a:solidFill>
                <a:srgbClr val="FFFFFF"/>
              </a:solidFill>
              <a:latin typeface="+mn-lt"/>
              <a:ea typeface="Noto Sans"/>
              <a:cs typeface="Noto Sans"/>
            </a:endParaRPr>
          </a:p>
        </p:txBody>
      </p:sp>
      <p:sp>
        <p:nvSpPr>
          <p:cNvPr id="62487" name="TextBox 9">
            <a:extLst>
              <a:ext uri="{FF2B5EF4-FFF2-40B4-BE49-F238E27FC236}">
                <a16:creationId xmlns:a16="http://schemas.microsoft.com/office/drawing/2014/main" id="{C60DAFEF-9E51-4C5A-82A2-EEC778A6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289" y="1782236"/>
            <a:ext cx="457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tr-TR" altLang="tr-TR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T.C.</a:t>
            </a:r>
          </a:p>
          <a:p>
            <a:pPr algn="ctr" eaLnBrk="1" hangingPunct="1">
              <a:lnSpc>
                <a:spcPct val="150000"/>
              </a:lnSpc>
            </a:pPr>
            <a:r>
              <a:rPr lang="tr-TR" altLang="tr-TR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GAZİANTEP VALİLİĞİ</a:t>
            </a:r>
          </a:p>
          <a:p>
            <a:pPr algn="ctr" eaLnBrk="1" hangingPunct="1">
              <a:lnSpc>
                <a:spcPct val="150000"/>
              </a:lnSpc>
            </a:pPr>
            <a:r>
              <a:rPr lang="tr-TR" altLang="tr-TR" sz="1600" b="1" dirty="0">
                <a:solidFill>
                  <a:srgbClr val="00B0F0"/>
                </a:solidFill>
                <a:latin typeface="Arial Black" panose="020B0A04020102020204" pitchFamily="34" charset="0"/>
              </a:rPr>
              <a:t>İL MİLLÎ EĞİTİM MÜDÜRLÜĞÜ</a:t>
            </a:r>
            <a:endParaRPr lang="en-US" altLang="tr-TR" sz="1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3BBDDC26-0128-482A-B110-52765D98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701" y="1452993"/>
            <a:ext cx="1985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2000" b="1">
                <a:solidFill>
                  <a:srgbClr val="FFFFFF"/>
                </a:solidFill>
                <a:latin typeface="+mn-lt"/>
              </a:rPr>
              <a:t>HES KODU İLE DENETİM VE TAKİP</a:t>
            </a:r>
            <a:endParaRPr lang="en-GB" altLang="tr-TR" sz="2000" b="1">
              <a:solidFill>
                <a:srgbClr val="FFFFFF"/>
              </a:solidFill>
              <a:latin typeface="+mn-lt"/>
              <a:ea typeface="Noto Sans"/>
              <a:cs typeface="Noto Sans"/>
            </a:endParaRP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6DA5358D-065A-4E73-A0B3-A0C4780F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519" y="3333899"/>
            <a:ext cx="198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tr-TR" sz="2000" b="1" dirty="0">
                <a:solidFill>
                  <a:srgbClr val="FFFFFF"/>
                </a:solidFill>
                <a:latin typeface="+mn-lt"/>
              </a:rPr>
              <a:t>TEMASSIZ OYUNLAR</a:t>
            </a:r>
            <a:endParaRPr lang="en-GB" altLang="tr-TR" sz="2000" b="1" dirty="0">
              <a:solidFill>
                <a:srgbClr val="FFFFFF"/>
              </a:solidFill>
              <a:latin typeface="+mn-lt"/>
              <a:ea typeface="Noto Sans"/>
              <a:cs typeface="Noto Sans"/>
            </a:endParaRPr>
          </a:p>
        </p:txBody>
      </p:sp>
      <p:sp>
        <p:nvSpPr>
          <p:cNvPr id="47" name="TextBox 10">
            <a:extLst>
              <a:ext uri="{FF2B5EF4-FFF2-40B4-BE49-F238E27FC236}">
                <a16:creationId xmlns:a16="http://schemas.microsoft.com/office/drawing/2014/main" id="{F2B014A3-0E31-44C5-A185-D840922E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107" y="1681029"/>
            <a:ext cx="1985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2000" b="1" dirty="0">
                <a:solidFill>
                  <a:srgbClr val="FFFFFF"/>
                </a:solidFill>
                <a:latin typeface="+mn-lt"/>
              </a:rPr>
              <a:t>SERVİS</a:t>
            </a:r>
            <a:endParaRPr lang="en-GB" altLang="tr-TR" sz="2000" b="1" dirty="0">
              <a:solidFill>
                <a:srgbClr val="FFFFFF"/>
              </a:solidFill>
              <a:latin typeface="+mn-lt"/>
              <a:ea typeface="Noto Sans"/>
              <a:cs typeface="Noto Sans"/>
            </a:endParaRPr>
          </a:p>
        </p:txBody>
      </p:sp>
      <p:sp>
        <p:nvSpPr>
          <p:cNvPr id="4" name="Çerçeve 3">
            <a:extLst>
              <a:ext uri="{FF2B5EF4-FFF2-40B4-BE49-F238E27FC236}">
                <a16:creationId xmlns:a16="http://schemas.microsoft.com/office/drawing/2014/main" id="{D5481DB6-369C-41B0-9B8C-B7F792E234B7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286986F-1959-424B-B72E-8C196FE60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181272"/>
              </p:ext>
            </p:extLst>
          </p:nvPr>
        </p:nvGraphicFramePr>
        <p:xfrm>
          <a:off x="-110764" y="908249"/>
          <a:ext cx="3264097" cy="519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764252ED-34B8-4542-B124-65EA87B30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867779"/>
              </p:ext>
            </p:extLst>
          </p:nvPr>
        </p:nvGraphicFramePr>
        <p:xfrm>
          <a:off x="8927902" y="749594"/>
          <a:ext cx="3264098" cy="535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11253B1-364F-4F71-A8FF-58951D3A1365}"/>
              </a:ext>
            </a:extLst>
          </p:cNvPr>
          <p:cNvSpPr/>
          <p:nvPr/>
        </p:nvSpPr>
        <p:spPr>
          <a:xfrm>
            <a:off x="11615408" y="6331416"/>
            <a:ext cx="438539" cy="405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8" name="Metin kutusu 2">
            <a:extLst>
              <a:ext uri="{FF2B5EF4-FFF2-40B4-BE49-F238E27FC236}">
                <a16:creationId xmlns:a16="http://schemas.microsoft.com/office/drawing/2014/main" id="{3F3DD261-8338-4613-9A19-F91D24B18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819" y="6458280"/>
            <a:ext cx="3257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pSp>
        <p:nvGrpSpPr>
          <p:cNvPr id="26" name="Grup 25">
            <a:extLst>
              <a:ext uri="{FF2B5EF4-FFF2-40B4-BE49-F238E27FC236}">
                <a16:creationId xmlns:a16="http://schemas.microsoft.com/office/drawing/2014/main" id="{F7B1B99D-7387-4DF2-8354-ADC2185164A0}"/>
              </a:ext>
            </a:extLst>
          </p:cNvPr>
          <p:cNvGrpSpPr/>
          <p:nvPr/>
        </p:nvGrpSpPr>
        <p:grpSpPr>
          <a:xfrm>
            <a:off x="4562509" y="5850466"/>
            <a:ext cx="3713743" cy="711623"/>
            <a:chOff x="719993" y="4499896"/>
            <a:chExt cx="2170624" cy="711623"/>
          </a:xfrm>
        </p:grpSpPr>
        <p:sp>
          <p:nvSpPr>
            <p:cNvPr id="29" name="Ok: Beşgen 28">
              <a:hlinkClick r:id="rId13" action="ppaction://hlinksldjump"/>
              <a:extLst>
                <a:ext uri="{FF2B5EF4-FFF2-40B4-BE49-F238E27FC236}">
                  <a16:creationId xmlns:a16="http://schemas.microsoft.com/office/drawing/2014/main" id="{62442B15-4DF4-4685-B94D-57C2C7610DFA}"/>
                </a:ext>
              </a:extLst>
            </p:cNvPr>
            <p:cNvSpPr/>
            <p:nvPr/>
          </p:nvSpPr>
          <p:spPr>
            <a:xfrm rot="10800000">
              <a:off x="719993" y="4499896"/>
              <a:ext cx="2170624" cy="693030"/>
            </a:xfrm>
            <a:prstGeom prst="homePlat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k: Beşgen 4">
              <a:hlinkClick r:id="rId14" action="ppaction://hlinksldjump"/>
              <a:extLst>
                <a:ext uri="{FF2B5EF4-FFF2-40B4-BE49-F238E27FC236}">
                  <a16:creationId xmlns:a16="http://schemas.microsoft.com/office/drawing/2014/main" id="{FB628C10-A0F3-4FE5-BAD3-79E5DF04D039}"/>
                </a:ext>
              </a:extLst>
            </p:cNvPr>
            <p:cNvSpPr txBox="1"/>
            <p:nvPr/>
          </p:nvSpPr>
          <p:spPr>
            <a:xfrm>
              <a:off x="741736" y="4518489"/>
              <a:ext cx="1997367" cy="693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5607" tIns="53340" rIns="99568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dirty="0">
                  <a:latin typeface="Arial Black" panose="020B0A04020102020204" pitchFamily="34" charset="0"/>
                </a:rPr>
                <a:t>PLAZMA BAĞIŞI</a:t>
              </a:r>
              <a:endParaRPr lang="tr-TR" sz="1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8" name="Oval 27" descr="Tıp">
            <a:extLst>
              <a:ext uri="{FF2B5EF4-FFF2-40B4-BE49-F238E27FC236}">
                <a16:creationId xmlns:a16="http://schemas.microsoft.com/office/drawing/2014/main" id="{83D043D0-3E1E-47C7-9228-656CAFCE2D4C}"/>
              </a:ext>
            </a:extLst>
          </p:cNvPr>
          <p:cNvSpPr/>
          <p:nvPr/>
        </p:nvSpPr>
        <p:spPr>
          <a:xfrm>
            <a:off x="4053278" y="5818456"/>
            <a:ext cx="816590" cy="693030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01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77BF3B-4F22-4FDD-B73D-4921FB80BED8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Çerçeve 2">
            <a:extLst>
              <a:ext uri="{FF2B5EF4-FFF2-40B4-BE49-F238E27FC236}">
                <a16:creationId xmlns:a16="http://schemas.microsoft.com/office/drawing/2014/main" id="{4FE6BEE2-7D93-44A2-B0D6-D0EA40AB6660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D8ADED2F-0864-4EF0-9166-8AEA76084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72123"/>
              </p:ext>
            </p:extLst>
          </p:nvPr>
        </p:nvGraphicFramePr>
        <p:xfrm>
          <a:off x="2698900" y="1131806"/>
          <a:ext cx="8135897" cy="531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Şerit: Aşağı Bükülmüş 9">
            <a:extLst>
              <a:ext uri="{FF2B5EF4-FFF2-40B4-BE49-F238E27FC236}">
                <a16:creationId xmlns:a16="http://schemas.microsoft.com/office/drawing/2014/main" id="{8432F293-84A6-41C2-B7F5-222C9C6D976F}"/>
              </a:ext>
            </a:extLst>
          </p:cNvPr>
          <p:cNvSpPr/>
          <p:nvPr/>
        </p:nvSpPr>
        <p:spPr>
          <a:xfrm>
            <a:off x="2870790" y="292489"/>
            <a:ext cx="8135897" cy="61685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01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chemeClr val="bg1"/>
                </a:solidFill>
                <a:latin typeface="Arial Black" panose="020B0A04020102020204" pitchFamily="34" charset="0"/>
              </a:rPr>
              <a:t>Koronavirüs </a:t>
            </a:r>
            <a:r>
              <a:rPr lang="tr-TR" altLang="tr-TR" sz="2800" b="1">
                <a:solidFill>
                  <a:schemeClr val="bg1"/>
                </a:solidFill>
                <a:latin typeface="Arial Black" panose="020B0A04020102020204" pitchFamily="34" charset="0"/>
              </a:rPr>
              <a:t>Nasıl Bulaşır?</a:t>
            </a:r>
            <a:endParaRPr lang="tr-TR" sz="2800">
              <a:solidFill>
                <a:schemeClr val="bg1"/>
              </a:solidFill>
            </a:endParaRPr>
          </a:p>
        </p:txBody>
      </p:sp>
      <p:graphicFrame>
        <p:nvGraphicFramePr>
          <p:cNvPr id="11" name="Diyagram 10">
            <a:hlinkClick r:id="rId8" action="ppaction://hlinksldjump"/>
            <a:extLst>
              <a:ext uri="{FF2B5EF4-FFF2-40B4-BE49-F238E27FC236}">
                <a16:creationId xmlns:a16="http://schemas.microsoft.com/office/drawing/2014/main" id="{321A7A88-0BC7-433F-85DE-5E5325DDB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230593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yagram 11">
            <a:extLst>
              <a:ext uri="{FF2B5EF4-FFF2-40B4-BE49-F238E27FC236}">
                <a16:creationId xmlns:a16="http://schemas.microsoft.com/office/drawing/2014/main" id="{EE24E37F-78B3-45FE-83C2-FE12F37C4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570420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" name="Graphic 37">
            <a:extLst>
              <a:ext uri="{FF2B5EF4-FFF2-40B4-BE49-F238E27FC236}">
                <a16:creationId xmlns:a16="http://schemas.microsoft.com/office/drawing/2014/main" id="{C2121163-A48A-48A5-A8BE-2556E4908A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87" y="132779"/>
            <a:ext cx="983958" cy="99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DC6B6B7-F106-4C6A-AFB0-848AA437D98D}"/>
              </a:ext>
            </a:extLst>
          </p:cNvPr>
          <p:cNvSpPr/>
          <p:nvPr/>
        </p:nvSpPr>
        <p:spPr>
          <a:xfrm>
            <a:off x="11559480" y="6320061"/>
            <a:ext cx="438539" cy="405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7030A0"/>
                </a:solidFill>
              </a:rPr>
              <a:t>6</a:t>
            </a:r>
          </a:p>
        </p:txBody>
      </p:sp>
      <p:sp>
        <p:nvSpPr>
          <p:cNvPr id="16" name="Metin kutusu 2">
            <a:extLst>
              <a:ext uri="{FF2B5EF4-FFF2-40B4-BE49-F238E27FC236}">
                <a16:creationId xmlns:a16="http://schemas.microsoft.com/office/drawing/2014/main" id="{D952601F-9AC5-44BF-9296-3E8FE26C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4582" y="6448221"/>
            <a:ext cx="3303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>
            <a:extLst>
              <a:ext uri="{FF2B5EF4-FFF2-40B4-BE49-F238E27FC236}">
                <a16:creationId xmlns:a16="http://schemas.microsoft.com/office/drawing/2014/main" id="{5E1D6E40-6696-4B7B-9B3F-C8CE88E8B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</p:spPr>
      </p:sp>
      <p:pic>
        <p:nvPicPr>
          <p:cNvPr id="4" name="SAĞLIK BAKANLIĞI - KORONAVİRÜS RİSKİNE KARŞI 14 KURAL #koronaturkiye #SağlıkElimizde #KamuSpotu">
            <a:hlinkClick r:id="" action="ppaction://media"/>
            <a:extLst>
              <a:ext uri="{FF2B5EF4-FFF2-40B4-BE49-F238E27FC236}">
                <a16:creationId xmlns:a16="http://schemas.microsoft.com/office/drawing/2014/main" id="{FC9362B6-5651-4DD8-A4D4-DE8851B60A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8145" y="35377"/>
            <a:ext cx="9507991" cy="6787244"/>
          </a:xfrm>
          <a:prstGeom prst="rect">
            <a:avLst/>
          </a:prstGeom>
        </p:spPr>
      </p:pic>
      <p:sp>
        <p:nvSpPr>
          <p:cNvPr id="14" name="Akış Çizelgesi: Öteki İşlem 13">
            <a:extLst>
              <a:ext uri="{FF2B5EF4-FFF2-40B4-BE49-F238E27FC236}">
                <a16:creationId xmlns:a16="http://schemas.microsoft.com/office/drawing/2014/main" id="{BD2EE0FF-BD77-49D7-AE99-2EB7F9BAC93C}"/>
              </a:ext>
            </a:extLst>
          </p:cNvPr>
          <p:cNvSpPr/>
          <p:nvPr/>
        </p:nvSpPr>
        <p:spPr>
          <a:xfrm flipH="1">
            <a:off x="6446513" y="5214258"/>
            <a:ext cx="5646556" cy="658584"/>
          </a:xfrm>
          <a:prstGeom prst="flowChartAlternateProcess">
            <a:avLst/>
          </a:prstGeom>
          <a:solidFill>
            <a:srgbClr val="F96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latin typeface="Arial Black" panose="020B0A04020102020204" pitchFamily="34" charset="0"/>
              </a:rPr>
              <a:t>KORONAVİRÜS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555748D-A4DB-4702-A4A4-9E4A980036CB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AF016D60-DD8C-4F99-9F26-0A517EE26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662" y="111022"/>
            <a:ext cx="1045832" cy="101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84FB721-2A5E-467F-AEE9-EF5AC9BA6DFA}"/>
              </a:ext>
            </a:extLst>
          </p:cNvPr>
          <p:cNvSpPr/>
          <p:nvPr/>
        </p:nvSpPr>
        <p:spPr>
          <a:xfrm>
            <a:off x="11518351" y="6240152"/>
            <a:ext cx="454595" cy="405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13" name="Metin kutusu 2">
            <a:extLst>
              <a:ext uri="{FF2B5EF4-FFF2-40B4-BE49-F238E27FC236}">
                <a16:creationId xmlns:a16="http://schemas.microsoft.com/office/drawing/2014/main" id="{70B75E70-0B6E-4F79-8621-8B7C70CC8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876" y="6432362"/>
            <a:ext cx="3303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7" name="Diyagram 16">
            <a:hlinkClick r:id="rId7" action="ppaction://hlinksldjump"/>
            <a:extLst>
              <a:ext uri="{FF2B5EF4-FFF2-40B4-BE49-F238E27FC236}">
                <a16:creationId xmlns:a16="http://schemas.microsoft.com/office/drawing/2014/main" id="{F30696F5-6699-48EC-AD55-07D89222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24423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9" name="Diyagram 18">
            <a:extLst>
              <a:ext uri="{FF2B5EF4-FFF2-40B4-BE49-F238E27FC236}">
                <a16:creationId xmlns:a16="http://schemas.microsoft.com/office/drawing/2014/main" id="{40462925-25CA-49AB-8CCC-19988730C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71800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427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6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2DC658E1-DC6D-481F-88EB-E885F6523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68422"/>
              </p:ext>
            </p:extLst>
          </p:nvPr>
        </p:nvGraphicFramePr>
        <p:xfrm>
          <a:off x="3661170" y="1045108"/>
          <a:ext cx="7854681" cy="567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745666" y="284539"/>
            <a:ext cx="8208473" cy="580604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018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KORONAVİRÜSE KARŞI ÖNLEMLER</a:t>
            </a: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5948263-38D3-4FDA-9624-958C4318848B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630DEEFE-5830-4F85-8048-248BFBC707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38" y="91328"/>
            <a:ext cx="1042286" cy="1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52F967-D52F-4F1C-B660-17A02D85DD24}"/>
              </a:ext>
            </a:extLst>
          </p:cNvPr>
          <p:cNvSpPr/>
          <p:nvPr/>
        </p:nvSpPr>
        <p:spPr>
          <a:xfrm>
            <a:off x="11515851" y="6153539"/>
            <a:ext cx="525304" cy="491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7030A0"/>
                </a:solidFill>
              </a:rPr>
              <a:t>8</a:t>
            </a:r>
          </a:p>
        </p:txBody>
      </p:sp>
      <p:sp>
        <p:nvSpPr>
          <p:cNvPr id="14" name="Metin kutusu 2">
            <a:extLst>
              <a:ext uri="{FF2B5EF4-FFF2-40B4-BE49-F238E27FC236}">
                <a16:creationId xmlns:a16="http://schemas.microsoft.com/office/drawing/2014/main" id="{4EE1E341-E49A-4DA2-91D0-BA257D91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170" y="6432362"/>
            <a:ext cx="31677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6" name="Diyagram 15">
            <a:hlinkClick r:id="rId8" action="ppaction://hlinksldjump"/>
            <a:extLst>
              <a:ext uri="{FF2B5EF4-FFF2-40B4-BE49-F238E27FC236}">
                <a16:creationId xmlns:a16="http://schemas.microsoft.com/office/drawing/2014/main" id="{670B6129-375E-4F06-8DDD-62FE8B209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24423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Diyagram 17">
            <a:extLst>
              <a:ext uri="{FF2B5EF4-FFF2-40B4-BE49-F238E27FC236}">
                <a16:creationId xmlns:a16="http://schemas.microsoft.com/office/drawing/2014/main" id="{8566AF9D-5909-45FC-A62A-9B70B95A5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871800"/>
              </p:ext>
            </p:extLst>
          </p:nvPr>
        </p:nvGraphicFramePr>
        <p:xfrm>
          <a:off x="-259216" y="3461658"/>
          <a:ext cx="326409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16462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Yer Tutucusu 3">
            <a:extLst>
              <a:ext uri="{FF2B5EF4-FFF2-40B4-BE49-F238E27FC236}">
                <a16:creationId xmlns:a16="http://schemas.microsoft.com/office/drawing/2014/main" id="{F89A1050-3778-4407-9D95-C87D7E2A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1" b="10931"/>
          <a:stretch>
            <a:fillRect/>
          </a:stretch>
        </p:blipFill>
        <p:spPr>
          <a:xfrm>
            <a:off x="6837868" y="1653268"/>
            <a:ext cx="6234233" cy="4267733"/>
          </a:xfrm>
          <a:prstGeom prst="rect">
            <a:avLst/>
          </a:prstGeom>
          <a:blipFill dpi="0" rotWithShape="0">
            <a:blip r:embed="rId3"/>
            <a:srcRect t="10931" b="10931"/>
            <a:tile tx="0" ty="0" sx="100000" sy="100000" flip="none" algn="tl"/>
          </a:blipFill>
        </p:spPr>
      </p:pic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789357" y="194503"/>
            <a:ext cx="7926852" cy="521766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MASKE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0C06A525-B81D-4CF8-BBE1-0CDEE205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436" y="1528270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4800" b="1" dirty="0">
                <a:solidFill>
                  <a:schemeClr val="accent1"/>
                </a:solidFill>
              </a:rPr>
              <a:t>1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4B9023EC-0C75-4B83-84B1-C9D3DCE0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6108" y="3044889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2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BBD40AE5-CC91-4882-AFB2-A342390D5EF2}"/>
              </a:ext>
            </a:extLst>
          </p:cNvPr>
          <p:cNvSpPr txBox="1"/>
          <p:nvPr/>
        </p:nvSpPr>
        <p:spPr>
          <a:xfrm>
            <a:off x="2832195" y="4448887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3"/>
                </a:solidFill>
              </a:rPr>
              <a:t>3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3F6F5FA4-29DE-4EC3-9CC9-988C746E0830}"/>
              </a:ext>
            </a:extLst>
          </p:cNvPr>
          <p:cNvSpPr txBox="1"/>
          <p:nvPr/>
        </p:nvSpPr>
        <p:spPr>
          <a:xfrm>
            <a:off x="2818493" y="5607090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4"/>
                </a:solidFill>
              </a:rPr>
              <a:t>4</a:t>
            </a:r>
            <a:endParaRPr lang="ko-KR" altLang="en-US" sz="4800" b="1" dirty="0">
              <a:solidFill>
                <a:schemeClr val="accent4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1CC3441-F06F-44B1-8A02-AED4393327BA}"/>
              </a:ext>
            </a:extLst>
          </p:cNvPr>
          <p:cNvSpPr txBox="1"/>
          <p:nvPr/>
        </p:nvSpPr>
        <p:spPr>
          <a:xfrm>
            <a:off x="3777343" y="1496444"/>
            <a:ext cx="3940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chemeClr val="accent2">
                    <a:lumMod val="50000"/>
                  </a:schemeClr>
                </a:solidFill>
              </a:rPr>
              <a:t>Maskeyi asla çenenizin altına veya başınızın üstüne yerleştirerek kullanmayınız.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BA1FA67-1F8A-4F4E-9E3B-EE4F645E2CB6}"/>
              </a:ext>
            </a:extLst>
          </p:cNvPr>
          <p:cNvSpPr txBox="1"/>
          <p:nvPr/>
        </p:nvSpPr>
        <p:spPr>
          <a:xfrm>
            <a:off x="3856365" y="3091801"/>
            <a:ext cx="3940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Nemlenen veya kirlenen maskenizi değiştiriniz.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95393239-AB59-4210-B4EA-DF4052D99F91}"/>
              </a:ext>
            </a:extLst>
          </p:cNvPr>
          <p:cNvSpPr txBox="1"/>
          <p:nvPr/>
        </p:nvSpPr>
        <p:spPr>
          <a:xfrm>
            <a:off x="3824957" y="4535326"/>
            <a:ext cx="38930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chemeClr val="accent4">
                    <a:lumMod val="75000"/>
                  </a:schemeClr>
                </a:solidFill>
              </a:rPr>
              <a:t>Temiz ve kirli maskeleri ayrı naylon torbalarda taşıyınız.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27949A5-6AF8-4DA5-9413-EC425B143F30}"/>
              </a:ext>
            </a:extLst>
          </p:cNvPr>
          <p:cNvSpPr txBox="1"/>
          <p:nvPr/>
        </p:nvSpPr>
        <p:spPr>
          <a:xfrm>
            <a:off x="3777342" y="5647803"/>
            <a:ext cx="41202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altLang="tr-TR" sz="2000" b="1" dirty="0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Mutlaka yanınızda y</a:t>
            </a:r>
            <a:r>
              <a:rPr lang="en-US" altLang="tr-TR" sz="2000" b="1" dirty="0" err="1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edek</a:t>
            </a:r>
            <a:r>
              <a:rPr lang="en-US" altLang="tr-TR" sz="2000" b="1" dirty="0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maske</a:t>
            </a:r>
            <a:r>
              <a:rPr lang="en-US" altLang="tr-TR" sz="2000" b="1" dirty="0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tr-TR" sz="2000" b="1" dirty="0" err="1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bulundur</a:t>
            </a:r>
            <a:r>
              <a:rPr lang="tr-TR" altLang="tr-TR" sz="2000" b="1" dirty="0">
                <a:solidFill>
                  <a:srgbClr val="00B050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rPr>
              <a:t>unuz. </a:t>
            </a:r>
            <a:endParaRPr lang="en-GB" altLang="tr-TR" sz="2000" b="1" dirty="0">
              <a:solidFill>
                <a:srgbClr val="00B050"/>
              </a:solidFill>
              <a:latin typeface="+mn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9E451CD-90D1-4F41-A68F-53528681BD96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0C1159FE-2426-40A7-BB9D-D9B54BDA5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45" y="62863"/>
            <a:ext cx="1037034" cy="10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AF02226-C885-4140-B91F-503E629BFAFA}"/>
              </a:ext>
            </a:extLst>
          </p:cNvPr>
          <p:cNvSpPr/>
          <p:nvPr/>
        </p:nvSpPr>
        <p:spPr>
          <a:xfrm>
            <a:off x="11406673" y="6130212"/>
            <a:ext cx="550217" cy="515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9</a:t>
            </a:r>
          </a:p>
        </p:txBody>
      </p:sp>
      <p:sp>
        <p:nvSpPr>
          <p:cNvPr id="13" name="Metin kutusu 2">
            <a:extLst>
              <a:ext uri="{FF2B5EF4-FFF2-40B4-BE49-F238E27FC236}">
                <a16:creationId xmlns:a16="http://schemas.microsoft.com/office/drawing/2014/main" id="{71B53FCE-28F3-4E48-88A0-4C17042F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876" y="6432362"/>
            <a:ext cx="3303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5" name="Diyagram 14">
            <a:hlinkClick r:id="rId5" action="ppaction://hlinksldjump"/>
            <a:extLst>
              <a:ext uri="{FF2B5EF4-FFF2-40B4-BE49-F238E27FC236}">
                <a16:creationId xmlns:a16="http://schemas.microsoft.com/office/drawing/2014/main" id="{27573BE4-EA41-4F66-A746-E14BA7F5D6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504200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Diyagram 25">
            <a:extLst>
              <a:ext uri="{FF2B5EF4-FFF2-40B4-BE49-F238E27FC236}">
                <a16:creationId xmlns:a16="http://schemas.microsoft.com/office/drawing/2014/main" id="{C9911F5C-FE47-4CC8-931C-A3020B4C4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464146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91642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3"/>
            <a:ext cx="7539374" cy="518159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MASKELER NASIL TAKILMALIDIR?</a:t>
            </a:r>
            <a:endParaRPr lang="tr-TR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0C06A525-B81D-4CF8-BBE1-0CDEE205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93" y="1126514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4800" b="1" dirty="0">
                <a:solidFill>
                  <a:schemeClr val="accent1"/>
                </a:solidFill>
              </a:rPr>
              <a:t>1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4B9023EC-0C75-4B83-84B1-C9D3DCE0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808" y="1112343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2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BBD40AE5-CC91-4882-AFB2-A342390D5EF2}"/>
              </a:ext>
            </a:extLst>
          </p:cNvPr>
          <p:cNvSpPr txBox="1"/>
          <p:nvPr/>
        </p:nvSpPr>
        <p:spPr>
          <a:xfrm>
            <a:off x="8531157" y="1045109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3"/>
                </a:solidFill>
              </a:rPr>
              <a:t>3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EB0509-F5FF-400F-A9FA-AB7D468B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47" y="1541647"/>
            <a:ext cx="2218435" cy="215399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89D4D70-450B-4F9B-957D-0144B5697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06" y="1528269"/>
            <a:ext cx="2294581" cy="215399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28173C7-FD5E-4D6D-AD52-818F3F016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01" y="1528270"/>
            <a:ext cx="2384392" cy="215399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E6CADC6-304E-4723-8AF9-A6A70193FA7A}"/>
              </a:ext>
            </a:extLst>
          </p:cNvPr>
          <p:cNvSpPr txBox="1"/>
          <p:nvPr/>
        </p:nvSpPr>
        <p:spPr>
          <a:xfrm>
            <a:off x="2795336" y="4356883"/>
            <a:ext cx="3087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7030A0"/>
                </a:solidFill>
              </a:rPr>
              <a:t>Maskeyi takmadan önce en az 20 saniye elinizi sabunla yıkayınız.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7030A0"/>
                </a:solidFill>
              </a:rPr>
              <a:t>Su bulunmadığında alkol içerikli el antiseptiği ile ovalayınız.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ADB1CC-FCE7-4802-BC39-04D00E4BF0E6}"/>
              </a:ext>
            </a:extLst>
          </p:cNvPr>
          <p:cNvSpPr txBox="1"/>
          <p:nvPr/>
        </p:nvSpPr>
        <p:spPr>
          <a:xfrm>
            <a:off x="6166990" y="4411177"/>
            <a:ext cx="28005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</a:rPr>
              <a:t>Maskenin metal şeridi burnunuzu kapatacak şekilde takınız ve metali burnunuza kıstırınız. 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C79F127-53D7-4713-9B6E-B8C9CDD6344F}"/>
              </a:ext>
            </a:extLst>
          </p:cNvPr>
          <p:cNvSpPr txBox="1"/>
          <p:nvPr/>
        </p:nvSpPr>
        <p:spPr>
          <a:xfrm>
            <a:off x="9396663" y="4411177"/>
            <a:ext cx="23843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1">
                    <a:lumMod val="75000"/>
                  </a:schemeClr>
                </a:solidFill>
              </a:rPr>
              <a:t>Maskeyi ağzınızı ve burnunuzu tamamen kapatacak şekilde takınız.</a:t>
            </a:r>
          </a:p>
        </p:txBody>
      </p:sp>
      <p:sp>
        <p:nvSpPr>
          <p:cNvPr id="29" name="Ok: U Dönüşü 28">
            <a:extLst>
              <a:ext uri="{FF2B5EF4-FFF2-40B4-BE49-F238E27FC236}">
                <a16:creationId xmlns:a16="http://schemas.microsoft.com/office/drawing/2014/main" id="{1406E157-402D-4EA6-9695-295C9605B95D}"/>
              </a:ext>
            </a:extLst>
          </p:cNvPr>
          <p:cNvSpPr/>
          <p:nvPr/>
        </p:nvSpPr>
        <p:spPr>
          <a:xfrm flipV="1">
            <a:off x="8244587" y="3636905"/>
            <a:ext cx="1677740" cy="593242"/>
          </a:xfrm>
          <a:prstGeom prst="uturnArrow">
            <a:avLst>
              <a:gd name="adj1" fmla="val 21971"/>
              <a:gd name="adj2" fmla="val 25000"/>
              <a:gd name="adj3" fmla="val 23850"/>
              <a:gd name="adj4" fmla="val 51150"/>
              <a:gd name="adj5" fmla="val 92946"/>
            </a:avLst>
          </a:prstGeom>
          <a:solidFill>
            <a:srgbClr val="F96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1" name="Ok: U Dönüşü 30">
            <a:extLst>
              <a:ext uri="{FF2B5EF4-FFF2-40B4-BE49-F238E27FC236}">
                <a16:creationId xmlns:a16="http://schemas.microsoft.com/office/drawing/2014/main" id="{D67CDA52-9AC6-46C9-B5F5-CB791F3A177D}"/>
              </a:ext>
            </a:extLst>
          </p:cNvPr>
          <p:cNvSpPr/>
          <p:nvPr/>
        </p:nvSpPr>
        <p:spPr>
          <a:xfrm flipV="1">
            <a:off x="5146220" y="3544664"/>
            <a:ext cx="1677740" cy="640122"/>
          </a:xfrm>
          <a:prstGeom prst="uturnArrow">
            <a:avLst>
              <a:gd name="adj1" fmla="val 21971"/>
              <a:gd name="adj2" fmla="val 25000"/>
              <a:gd name="adj3" fmla="val 23850"/>
              <a:gd name="adj4" fmla="val 51150"/>
              <a:gd name="adj5" fmla="val 92946"/>
            </a:avLst>
          </a:prstGeom>
          <a:solidFill>
            <a:srgbClr val="F96E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ACF20BF-AB50-4497-BBD1-BB37B7DCEF8C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7C79CFBC-4200-4998-B5CE-67D7AFE07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38" y="91328"/>
            <a:ext cx="1042286" cy="1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C66AAAE-EAAE-4390-B49E-C6A616E64E8A}"/>
              </a:ext>
            </a:extLst>
          </p:cNvPr>
          <p:cNvSpPr/>
          <p:nvPr/>
        </p:nvSpPr>
        <p:spPr>
          <a:xfrm>
            <a:off x="11504645" y="6223423"/>
            <a:ext cx="536510" cy="4218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7030A0"/>
                </a:solidFill>
              </a:rPr>
              <a:t>10</a:t>
            </a:r>
          </a:p>
        </p:txBody>
      </p:sp>
      <p:sp>
        <p:nvSpPr>
          <p:cNvPr id="15" name="Metin kutusu 2">
            <a:extLst>
              <a:ext uri="{FF2B5EF4-FFF2-40B4-BE49-F238E27FC236}">
                <a16:creationId xmlns:a16="http://schemas.microsoft.com/office/drawing/2014/main" id="{2F3411D3-C260-4369-A5B9-C93BBA42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170" y="6432362"/>
            <a:ext cx="31677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16" name="Diyagram 15">
            <a:hlinkClick r:id="rId6" action="ppaction://hlinksldjump"/>
            <a:extLst>
              <a:ext uri="{FF2B5EF4-FFF2-40B4-BE49-F238E27FC236}">
                <a16:creationId xmlns:a16="http://schemas.microsoft.com/office/drawing/2014/main" id="{74335E2A-7ADC-4F8A-850C-FF32E66A9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35809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yagram 16">
            <a:extLst>
              <a:ext uri="{FF2B5EF4-FFF2-40B4-BE49-F238E27FC236}">
                <a16:creationId xmlns:a16="http://schemas.microsoft.com/office/drawing/2014/main" id="{41075F40-B7E4-47A5-9A1A-F7672226E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110841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76278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Şerit: Aşağı Bükülmüş 8">
            <a:extLst>
              <a:ext uri="{FF2B5EF4-FFF2-40B4-BE49-F238E27FC236}">
                <a16:creationId xmlns:a16="http://schemas.microsoft.com/office/drawing/2014/main" id="{37F1941D-C120-44BC-8CCE-A533137E052F}"/>
              </a:ext>
            </a:extLst>
          </p:cNvPr>
          <p:cNvSpPr/>
          <p:nvPr/>
        </p:nvSpPr>
        <p:spPr>
          <a:xfrm>
            <a:off x="2803610" y="194504"/>
            <a:ext cx="7977912" cy="593242"/>
          </a:xfrm>
          <a:prstGeom prst="ribbon">
            <a:avLst>
              <a:gd name="adj1" fmla="val 21667"/>
              <a:gd name="adj2" fmla="val 7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MASKELER  NASIL ÇIKARILMALIDIR?</a:t>
            </a:r>
            <a:endParaRPr lang="tr-TR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0C06A525-B81D-4CF8-BBE1-0CDEE205B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93" y="1126514"/>
            <a:ext cx="958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ko-KR" sz="4800" b="1" dirty="0">
                <a:solidFill>
                  <a:schemeClr val="accent1"/>
                </a:solidFill>
              </a:rPr>
              <a:t>1</a:t>
            </a:r>
            <a:endParaRPr lang="ko-KR" alt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TextBox 28">
            <a:extLst>
              <a:ext uri="{FF2B5EF4-FFF2-40B4-BE49-F238E27FC236}">
                <a16:creationId xmlns:a16="http://schemas.microsoft.com/office/drawing/2014/main" id="{4B9023EC-0C75-4B83-84B1-C9D3DCE0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15" y="1093231"/>
            <a:ext cx="958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rIns="10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accent2"/>
                </a:solidFill>
              </a:rPr>
              <a:t>2</a:t>
            </a:r>
            <a:endParaRPr lang="ko-KR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BBD40AE5-CC91-4882-AFB2-A342390D5EF2}"/>
              </a:ext>
            </a:extLst>
          </p:cNvPr>
          <p:cNvSpPr txBox="1"/>
          <p:nvPr/>
        </p:nvSpPr>
        <p:spPr>
          <a:xfrm>
            <a:off x="8277556" y="1126514"/>
            <a:ext cx="958850" cy="831850"/>
          </a:xfrm>
          <a:prstGeom prst="rect">
            <a:avLst/>
          </a:prstGeom>
          <a:noFill/>
        </p:spPr>
        <p:txBody>
          <a:bodyPr lIns="108000" rIns="108000">
            <a:spAutoFit/>
          </a:bodyPr>
          <a:lstStyle/>
          <a:p>
            <a:pPr algn="ctr" eaLnBrk="0" hangingPunct="0">
              <a:defRPr/>
            </a:pPr>
            <a:r>
              <a:rPr lang="en-US" altLang="ko-KR" sz="4800" b="1" dirty="0">
                <a:solidFill>
                  <a:schemeClr val="accent3"/>
                </a:solidFill>
              </a:rPr>
              <a:t>3</a:t>
            </a:r>
            <a:endParaRPr lang="ko-KR" altLang="en-US" sz="4800" b="1" dirty="0">
              <a:solidFill>
                <a:schemeClr val="accent3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EB0509-F5FF-400F-A9FA-AB7D468B3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59" y="1706526"/>
            <a:ext cx="2027971" cy="1969065"/>
          </a:xfrm>
          <a:prstGeom prst="ellipse">
            <a:avLst/>
          </a:prstGeom>
          <a:ln w="63500" cap="rnd">
            <a:solidFill>
              <a:srgbClr val="F96E9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1E6CADC6-304E-4723-8AF9-A6A70193FA7A}"/>
              </a:ext>
            </a:extLst>
          </p:cNvPr>
          <p:cNvSpPr txBox="1"/>
          <p:nvPr/>
        </p:nvSpPr>
        <p:spPr>
          <a:xfrm>
            <a:off x="2795336" y="4356883"/>
            <a:ext cx="2621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</a:rPr>
              <a:t>Maskeyi ön kısmına dokunmadan lastiklerinden tutarak çıkarınız.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28ADB1CC-FCE7-4802-BC39-04D00E4BF0E6}"/>
              </a:ext>
            </a:extLst>
          </p:cNvPr>
          <p:cNvSpPr txBox="1"/>
          <p:nvPr/>
        </p:nvSpPr>
        <p:spPr>
          <a:xfrm>
            <a:off x="5897440" y="4409786"/>
            <a:ext cx="262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7030A0"/>
                </a:solidFill>
              </a:rPr>
              <a:t>Maskeyi iplerinden tutarak çöpe atınız.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C79F127-53D7-4713-9B6E-B8C9CDD6344F}"/>
              </a:ext>
            </a:extLst>
          </p:cNvPr>
          <p:cNvSpPr txBox="1"/>
          <p:nvPr/>
        </p:nvSpPr>
        <p:spPr>
          <a:xfrm>
            <a:off x="8827595" y="4251324"/>
            <a:ext cx="31289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B0F0"/>
                </a:solidFill>
              </a:rPr>
              <a:t>Maskeyi çıkardıktan sonra elinizi en az 20 saniye sabunla yıkayınız.</a:t>
            </a:r>
          </a:p>
          <a:p>
            <a:pPr marL="342900" indent="-342900"/>
            <a:r>
              <a:rPr lang="tr-TR" sz="2000" b="1" dirty="0">
                <a:solidFill>
                  <a:srgbClr val="00B0F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B0F0"/>
                </a:solidFill>
              </a:rPr>
              <a:t>Su bulunmadığında alkol içerikli el antiseptiği ile ovalayınız. </a:t>
            </a:r>
          </a:p>
        </p:txBody>
      </p:sp>
      <p:sp>
        <p:nvSpPr>
          <p:cNvPr id="29" name="Ok: U Dönüşü 28">
            <a:extLst>
              <a:ext uri="{FF2B5EF4-FFF2-40B4-BE49-F238E27FC236}">
                <a16:creationId xmlns:a16="http://schemas.microsoft.com/office/drawing/2014/main" id="{1406E157-402D-4EA6-9695-295C9605B95D}"/>
              </a:ext>
            </a:extLst>
          </p:cNvPr>
          <p:cNvSpPr/>
          <p:nvPr/>
        </p:nvSpPr>
        <p:spPr>
          <a:xfrm flipV="1">
            <a:off x="8099115" y="3478675"/>
            <a:ext cx="1560563" cy="593242"/>
          </a:xfrm>
          <a:prstGeom prst="uturnArrow">
            <a:avLst>
              <a:gd name="adj1" fmla="val 21971"/>
              <a:gd name="adj2" fmla="val 25000"/>
              <a:gd name="adj3" fmla="val 23850"/>
              <a:gd name="adj4" fmla="val 51150"/>
              <a:gd name="adj5" fmla="val 92946"/>
            </a:avLst>
          </a:prstGeom>
          <a:solidFill>
            <a:srgbClr val="DED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1" name="Ok: U Dönüşü 30">
            <a:extLst>
              <a:ext uri="{FF2B5EF4-FFF2-40B4-BE49-F238E27FC236}">
                <a16:creationId xmlns:a16="http://schemas.microsoft.com/office/drawing/2014/main" id="{D67CDA52-9AC6-46C9-B5F5-CB791F3A177D}"/>
              </a:ext>
            </a:extLst>
          </p:cNvPr>
          <p:cNvSpPr/>
          <p:nvPr/>
        </p:nvSpPr>
        <p:spPr>
          <a:xfrm flipV="1">
            <a:off x="5146220" y="3555296"/>
            <a:ext cx="1409438" cy="640122"/>
          </a:xfrm>
          <a:prstGeom prst="uturnArrow">
            <a:avLst>
              <a:gd name="adj1" fmla="val 21971"/>
              <a:gd name="adj2" fmla="val 25000"/>
              <a:gd name="adj3" fmla="val 23850"/>
              <a:gd name="adj4" fmla="val 51150"/>
              <a:gd name="adj5" fmla="val 92946"/>
            </a:avLst>
          </a:prstGeom>
          <a:solidFill>
            <a:srgbClr val="DEDE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E46BE816-B0F9-4125-8347-1264B066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50" y="1775637"/>
            <a:ext cx="1960500" cy="1959736"/>
          </a:xfrm>
          <a:prstGeom prst="ellipse">
            <a:avLst/>
          </a:prstGeom>
          <a:ln w="63500" cap="rnd">
            <a:solidFill>
              <a:srgbClr val="F96E9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6FFE807-C6A4-4CDD-9259-9D79CEF7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27" y="1762280"/>
            <a:ext cx="1946979" cy="1931724"/>
          </a:xfrm>
          <a:prstGeom prst="ellipse">
            <a:avLst/>
          </a:prstGeom>
          <a:ln w="63500" cap="rnd">
            <a:solidFill>
              <a:srgbClr val="F96E9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C35EED1-7B3E-4448-8253-AF9687FDA831}"/>
              </a:ext>
            </a:extLst>
          </p:cNvPr>
          <p:cNvSpPr/>
          <p:nvPr/>
        </p:nvSpPr>
        <p:spPr>
          <a:xfrm>
            <a:off x="107521" y="1"/>
            <a:ext cx="2530624" cy="6858000"/>
          </a:xfrm>
          <a:prstGeom prst="roundRect">
            <a:avLst>
              <a:gd name="adj" fmla="val 0"/>
            </a:avLst>
          </a:prstGeom>
          <a:solidFill>
            <a:srgbClr val="66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Çerçeve 10">
            <a:extLst>
              <a:ext uri="{FF2B5EF4-FFF2-40B4-BE49-F238E27FC236}">
                <a16:creationId xmlns:a16="http://schemas.microsoft.com/office/drawing/2014/main" id="{514EBC43-E274-4429-8166-CC919D25CE9B}"/>
              </a:ext>
            </a:extLst>
          </p:cNvPr>
          <p:cNvSpPr/>
          <p:nvPr/>
        </p:nvSpPr>
        <p:spPr>
          <a:xfrm>
            <a:off x="0" y="-32657"/>
            <a:ext cx="12192000" cy="6890657"/>
          </a:xfrm>
          <a:prstGeom prst="frame">
            <a:avLst>
              <a:gd name="adj1" fmla="val 1252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solidFill>
                <a:schemeClr val="tx1"/>
              </a:solidFill>
            </a:endParaRPr>
          </a:p>
        </p:txBody>
      </p:sp>
      <p:pic>
        <p:nvPicPr>
          <p:cNvPr id="7" name="Graphic 37">
            <a:extLst>
              <a:ext uri="{FF2B5EF4-FFF2-40B4-BE49-F238E27FC236}">
                <a16:creationId xmlns:a16="http://schemas.microsoft.com/office/drawing/2014/main" id="{FD233532-309D-41EE-BFCE-B09B9DD1D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02" y="78234"/>
            <a:ext cx="1038921" cy="10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D7ED767-36B0-4816-A010-8200EF34AE8F}"/>
              </a:ext>
            </a:extLst>
          </p:cNvPr>
          <p:cNvSpPr/>
          <p:nvPr/>
        </p:nvSpPr>
        <p:spPr>
          <a:xfrm>
            <a:off x="11532637" y="6176865"/>
            <a:ext cx="508518" cy="4621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rgbClr val="7030A0"/>
                </a:solidFill>
              </a:rPr>
              <a:t>11</a:t>
            </a:r>
          </a:p>
        </p:txBody>
      </p:sp>
      <p:sp>
        <p:nvSpPr>
          <p:cNvPr id="18" name="Metin kutusu 2">
            <a:extLst>
              <a:ext uri="{FF2B5EF4-FFF2-40B4-BE49-F238E27FC236}">
                <a16:creationId xmlns:a16="http://schemas.microsoft.com/office/drawing/2014/main" id="{1944839E-BDA8-44D4-93F1-7C8536FE5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0184" y="6479662"/>
            <a:ext cx="3033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tr-TR" altLang="tr-TR" sz="1200" b="1" dirty="0"/>
              <a:t>GAZİANTEP İL MİLLÎ EĞİTİM MÜDÜRLÜĞÜ</a:t>
            </a:r>
          </a:p>
        </p:txBody>
      </p:sp>
      <p:graphicFrame>
        <p:nvGraphicFramePr>
          <p:cNvPr id="20" name="Diyagram 19">
            <a:hlinkClick r:id="rId6" action="ppaction://hlinksldjump"/>
            <a:extLst>
              <a:ext uri="{FF2B5EF4-FFF2-40B4-BE49-F238E27FC236}">
                <a16:creationId xmlns:a16="http://schemas.microsoft.com/office/drawing/2014/main" id="{5E03CC12-5941-4D8D-A6D3-127A21A4B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201763"/>
              </p:ext>
            </p:extLst>
          </p:nvPr>
        </p:nvGraphicFramePr>
        <p:xfrm>
          <a:off x="-327675" y="335252"/>
          <a:ext cx="3264097" cy="298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yagram 21">
            <a:extLst>
              <a:ext uri="{FF2B5EF4-FFF2-40B4-BE49-F238E27FC236}">
                <a16:creationId xmlns:a16="http://schemas.microsoft.com/office/drawing/2014/main" id="{D2225AE6-CB6E-49B1-A34D-454C922A2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012574"/>
              </p:ext>
            </p:extLst>
          </p:nvPr>
        </p:nvGraphicFramePr>
        <p:xfrm>
          <a:off x="-259216" y="3461658"/>
          <a:ext cx="3195638" cy="31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38768573"/>
      </p:ext>
    </p:extLst>
  </p:cSld>
  <p:clrMapOvr>
    <a:masterClrMapping/>
  </p:clrMapOvr>
</p:sld>
</file>

<file path=ppt/theme/theme1.xml><?xml version="1.0" encoding="utf-8"?>
<a:theme xmlns:a="http://schemas.openxmlformats.org/drawingml/2006/main" name="OKULLARA">
  <a:themeElements>
    <a:clrScheme name="Mav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KULLARA" id="{03134C35-FCA4-4835-9BF1-9AA9AB7234B2}" vid="{B1D9830D-40A0-45DF-9B09-DC2BC8547D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OKULLARA</Template>
  <TotalTime>1007</TotalTime>
  <Words>2057</Words>
  <Application>Microsoft Office PowerPoint</Application>
  <PresentationFormat>Geniş ekran</PresentationFormat>
  <Paragraphs>578</Paragraphs>
  <Slides>29</Slides>
  <Notes>4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44" baseType="lpstr">
      <vt:lpstr>Arial</vt:lpstr>
      <vt:lpstr>Arial</vt:lpstr>
      <vt:lpstr>Arial Black</vt:lpstr>
      <vt:lpstr>Calibri</vt:lpstr>
      <vt:lpstr>Lato</vt:lpstr>
      <vt:lpstr>Merriweather</vt:lpstr>
      <vt:lpstr>Montserrat</vt:lpstr>
      <vt:lpstr>Noto Sans</vt:lpstr>
      <vt:lpstr>Raleway Black</vt:lpstr>
      <vt:lpstr>Raleway Light</vt:lpstr>
      <vt:lpstr>Roboto</vt:lpstr>
      <vt:lpstr>Roboto Black</vt:lpstr>
      <vt:lpstr>system-ui</vt:lpstr>
      <vt:lpstr>Wingdings</vt:lpstr>
      <vt:lpstr>OKULLARA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H.IbrahimAKTAS</dc:creator>
  <cp:lastModifiedBy>Mustafa</cp:lastModifiedBy>
  <cp:revision>118</cp:revision>
  <dcterms:created xsi:type="dcterms:W3CDTF">2020-08-26T12:53:09Z</dcterms:created>
  <dcterms:modified xsi:type="dcterms:W3CDTF">2020-09-13T08:19:26Z</dcterms:modified>
</cp:coreProperties>
</file>